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2" r:id="rId2"/>
    <p:sldId id="273" r:id="rId3"/>
    <p:sldId id="274" r:id="rId4"/>
    <p:sldId id="275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BE3C01-C861-4303-B3C3-8CF70E7E5B06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1ABDFD-ACAF-4A27-B914-F9899663EE22}">
      <dgm:prSet phldrT="[Текст]"/>
      <dgm:spPr/>
      <dgm:t>
        <a:bodyPr/>
        <a:lstStyle/>
        <a:p>
          <a:r>
            <a:rPr lang="ru-RU" dirty="0" smtClean="0"/>
            <a:t>прямота</a:t>
          </a:r>
          <a:endParaRPr lang="ru-RU" dirty="0"/>
        </a:p>
      </dgm:t>
    </dgm:pt>
    <dgm:pt modelId="{2DFB12CA-D88E-45E2-B223-5D3E69FBB601}" type="parTrans" cxnId="{1ACA91D7-DB62-4FAC-ACD3-82A6C9D82B8C}">
      <dgm:prSet/>
      <dgm:spPr/>
      <dgm:t>
        <a:bodyPr/>
        <a:lstStyle/>
        <a:p>
          <a:endParaRPr lang="ru-RU"/>
        </a:p>
      </dgm:t>
    </dgm:pt>
    <dgm:pt modelId="{E2925C20-6C7B-45CD-84AF-90B731D1E365}" type="sibTrans" cxnId="{1ACA91D7-DB62-4FAC-ACD3-82A6C9D82B8C}">
      <dgm:prSet/>
      <dgm:spPr/>
      <dgm:t>
        <a:bodyPr/>
        <a:lstStyle/>
        <a:p>
          <a:endParaRPr lang="ru-RU"/>
        </a:p>
      </dgm:t>
    </dgm:pt>
    <dgm:pt modelId="{6005E831-B43F-4898-ADEB-808F71ECF508}">
      <dgm:prSet phldrT="[Текст]"/>
      <dgm:spPr/>
      <dgm:t>
        <a:bodyPr/>
        <a:lstStyle/>
        <a:p>
          <a:r>
            <a:rPr lang="ru-RU" dirty="0" smtClean="0"/>
            <a:t>является базой для всех остальных речевых приемов, этим она и ценна</a:t>
          </a:r>
          <a:endParaRPr lang="ru-RU" dirty="0"/>
        </a:p>
      </dgm:t>
    </dgm:pt>
    <dgm:pt modelId="{3538CBE5-CF5F-4C0E-AFA1-464FE5998339}" type="parTrans" cxnId="{E908E61E-7D2E-420A-B2D6-91C45AF64F1E}">
      <dgm:prSet/>
      <dgm:spPr/>
      <dgm:t>
        <a:bodyPr/>
        <a:lstStyle/>
        <a:p>
          <a:endParaRPr lang="ru-RU"/>
        </a:p>
      </dgm:t>
    </dgm:pt>
    <dgm:pt modelId="{533F2BB9-DFD7-430C-A95C-3D801D82C793}" type="sibTrans" cxnId="{E908E61E-7D2E-420A-B2D6-91C45AF64F1E}">
      <dgm:prSet/>
      <dgm:spPr/>
      <dgm:t>
        <a:bodyPr/>
        <a:lstStyle/>
        <a:p>
          <a:endParaRPr lang="ru-RU"/>
        </a:p>
      </dgm:t>
    </dgm:pt>
    <dgm:pt modelId="{EBD88D36-AD2A-4B95-8D79-7A7FF5C1CBB2}">
      <dgm:prSet phldrT="[Текст]"/>
      <dgm:spPr/>
      <dgm:t>
        <a:bodyPr/>
        <a:lstStyle/>
        <a:p>
          <a:r>
            <a:rPr lang="ru-RU" dirty="0" smtClean="0"/>
            <a:t>Важно!</a:t>
          </a:r>
          <a:endParaRPr lang="ru-RU" dirty="0"/>
        </a:p>
      </dgm:t>
    </dgm:pt>
    <dgm:pt modelId="{0EAE8422-CB8B-4911-BD62-6CF05357B14E}" type="parTrans" cxnId="{5379FE50-C84A-4F78-9C76-617DCC81D16B}">
      <dgm:prSet/>
      <dgm:spPr/>
      <dgm:t>
        <a:bodyPr/>
        <a:lstStyle/>
        <a:p>
          <a:endParaRPr lang="ru-RU"/>
        </a:p>
      </dgm:t>
    </dgm:pt>
    <dgm:pt modelId="{5CCEF83C-CFAB-4F26-982B-1153038F59AD}" type="sibTrans" cxnId="{5379FE50-C84A-4F78-9C76-617DCC81D16B}">
      <dgm:prSet/>
      <dgm:spPr/>
      <dgm:t>
        <a:bodyPr/>
        <a:lstStyle/>
        <a:p>
          <a:endParaRPr lang="ru-RU"/>
        </a:p>
      </dgm:t>
    </dgm:pt>
    <dgm:pt modelId="{E63F97F1-C7A9-4F99-91E0-BF9D57CD7F84}">
      <dgm:prSet phldrT="[Текст]"/>
      <dgm:spPr/>
      <dgm:t>
        <a:bodyPr/>
        <a:lstStyle/>
        <a:p>
          <a:r>
            <a:rPr lang="ru-RU" dirty="0" smtClean="0"/>
            <a:t>сообщение должно быть понято без искажений</a:t>
          </a:r>
          <a:endParaRPr lang="ru-RU" dirty="0"/>
        </a:p>
      </dgm:t>
    </dgm:pt>
    <dgm:pt modelId="{155F39E0-97A4-4512-8C00-9BE035DCCF62}" type="parTrans" cxnId="{EC1986F0-CC2B-44C4-A661-A32257A713BD}">
      <dgm:prSet/>
      <dgm:spPr/>
      <dgm:t>
        <a:bodyPr/>
        <a:lstStyle/>
        <a:p>
          <a:endParaRPr lang="ru-RU"/>
        </a:p>
      </dgm:t>
    </dgm:pt>
    <dgm:pt modelId="{10046FA1-1E2C-4FB2-97B0-FC0CAAE501AB}" type="sibTrans" cxnId="{EC1986F0-CC2B-44C4-A661-A32257A713BD}">
      <dgm:prSet/>
      <dgm:spPr/>
      <dgm:t>
        <a:bodyPr/>
        <a:lstStyle/>
        <a:p>
          <a:endParaRPr lang="ru-RU"/>
        </a:p>
      </dgm:t>
    </dgm:pt>
    <dgm:pt modelId="{633EC740-8334-4C4D-87F6-92E783BF8E38}" type="pres">
      <dgm:prSet presAssocID="{33BE3C01-C861-4303-B3C3-8CF70E7E5B06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289D1AC-9F63-4BF1-922F-F9748533C1B1}" type="pres">
      <dgm:prSet presAssocID="{3B1ABDFD-ACAF-4A27-B914-F9899663EE22}" presName="chaos" presStyleCnt="0"/>
      <dgm:spPr/>
    </dgm:pt>
    <dgm:pt modelId="{0A8FF248-B12E-493F-BAEA-782B68C07850}" type="pres">
      <dgm:prSet presAssocID="{3B1ABDFD-ACAF-4A27-B914-F9899663EE22}" presName="parTx1" presStyleLbl="revTx" presStyleIdx="0" presStyleCnt="3"/>
      <dgm:spPr/>
      <dgm:t>
        <a:bodyPr/>
        <a:lstStyle/>
        <a:p>
          <a:endParaRPr lang="ru-RU"/>
        </a:p>
      </dgm:t>
    </dgm:pt>
    <dgm:pt modelId="{3FBCDA8A-933D-4D15-85F7-77479D19AAA3}" type="pres">
      <dgm:prSet presAssocID="{3B1ABDFD-ACAF-4A27-B914-F9899663EE22}" presName="desTx1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828B77-61BC-4707-B336-3C301F8A3B9C}" type="pres">
      <dgm:prSet presAssocID="{3B1ABDFD-ACAF-4A27-B914-F9899663EE22}" presName="c1" presStyleLbl="node1" presStyleIdx="0" presStyleCnt="19"/>
      <dgm:spPr/>
    </dgm:pt>
    <dgm:pt modelId="{075A9762-9F15-4842-840A-601299156D51}" type="pres">
      <dgm:prSet presAssocID="{3B1ABDFD-ACAF-4A27-B914-F9899663EE22}" presName="c2" presStyleLbl="node1" presStyleIdx="1" presStyleCnt="19"/>
      <dgm:spPr/>
    </dgm:pt>
    <dgm:pt modelId="{8DF97531-27C7-4D78-8929-EAEB147CE9B0}" type="pres">
      <dgm:prSet presAssocID="{3B1ABDFD-ACAF-4A27-B914-F9899663EE22}" presName="c3" presStyleLbl="node1" presStyleIdx="2" presStyleCnt="19"/>
      <dgm:spPr/>
    </dgm:pt>
    <dgm:pt modelId="{8F70AF01-BAC0-4F0F-B38F-87425EDD132C}" type="pres">
      <dgm:prSet presAssocID="{3B1ABDFD-ACAF-4A27-B914-F9899663EE22}" presName="c4" presStyleLbl="node1" presStyleIdx="3" presStyleCnt="19"/>
      <dgm:spPr/>
    </dgm:pt>
    <dgm:pt modelId="{FBB050CB-D4E1-4E92-BE58-87BDFEFC30D8}" type="pres">
      <dgm:prSet presAssocID="{3B1ABDFD-ACAF-4A27-B914-F9899663EE22}" presName="c5" presStyleLbl="node1" presStyleIdx="4" presStyleCnt="19"/>
      <dgm:spPr/>
    </dgm:pt>
    <dgm:pt modelId="{6418774F-354A-46A6-AE89-AC0697AB35B4}" type="pres">
      <dgm:prSet presAssocID="{3B1ABDFD-ACAF-4A27-B914-F9899663EE22}" presName="c6" presStyleLbl="node1" presStyleIdx="5" presStyleCnt="19"/>
      <dgm:spPr/>
    </dgm:pt>
    <dgm:pt modelId="{CF5FFBCD-AE90-46FC-8E7E-204EC3E7853C}" type="pres">
      <dgm:prSet presAssocID="{3B1ABDFD-ACAF-4A27-B914-F9899663EE22}" presName="c7" presStyleLbl="node1" presStyleIdx="6" presStyleCnt="19"/>
      <dgm:spPr/>
    </dgm:pt>
    <dgm:pt modelId="{A72160F3-D796-4BF0-8300-768B7DBF1416}" type="pres">
      <dgm:prSet presAssocID="{3B1ABDFD-ACAF-4A27-B914-F9899663EE22}" presName="c8" presStyleLbl="node1" presStyleIdx="7" presStyleCnt="19"/>
      <dgm:spPr/>
    </dgm:pt>
    <dgm:pt modelId="{B89910FA-92C2-4EE4-89E5-7195FDE9C52A}" type="pres">
      <dgm:prSet presAssocID="{3B1ABDFD-ACAF-4A27-B914-F9899663EE22}" presName="c9" presStyleLbl="node1" presStyleIdx="8" presStyleCnt="19"/>
      <dgm:spPr/>
    </dgm:pt>
    <dgm:pt modelId="{2BCCAD42-16C9-4781-A3D9-C3DA260E57FC}" type="pres">
      <dgm:prSet presAssocID="{3B1ABDFD-ACAF-4A27-B914-F9899663EE22}" presName="c10" presStyleLbl="node1" presStyleIdx="9" presStyleCnt="19"/>
      <dgm:spPr/>
    </dgm:pt>
    <dgm:pt modelId="{AE8AE254-7DF5-4EC0-940F-F5B670CF6F73}" type="pres">
      <dgm:prSet presAssocID="{3B1ABDFD-ACAF-4A27-B914-F9899663EE22}" presName="c11" presStyleLbl="node1" presStyleIdx="10" presStyleCnt="19"/>
      <dgm:spPr/>
    </dgm:pt>
    <dgm:pt modelId="{BD47B1E9-EEC8-4344-A86F-11ECB806B11C}" type="pres">
      <dgm:prSet presAssocID="{3B1ABDFD-ACAF-4A27-B914-F9899663EE22}" presName="c12" presStyleLbl="node1" presStyleIdx="11" presStyleCnt="19"/>
      <dgm:spPr/>
    </dgm:pt>
    <dgm:pt modelId="{B6E4D87D-2108-43CE-BE9D-A66E8976A2FD}" type="pres">
      <dgm:prSet presAssocID="{3B1ABDFD-ACAF-4A27-B914-F9899663EE22}" presName="c13" presStyleLbl="node1" presStyleIdx="12" presStyleCnt="19"/>
      <dgm:spPr/>
    </dgm:pt>
    <dgm:pt modelId="{F5DA223C-483B-47F1-9B8A-B7F778C39207}" type="pres">
      <dgm:prSet presAssocID="{3B1ABDFD-ACAF-4A27-B914-F9899663EE22}" presName="c14" presStyleLbl="node1" presStyleIdx="13" presStyleCnt="19"/>
      <dgm:spPr/>
    </dgm:pt>
    <dgm:pt modelId="{C4DAA0AE-2AB9-4346-8752-18812CAC306C}" type="pres">
      <dgm:prSet presAssocID="{3B1ABDFD-ACAF-4A27-B914-F9899663EE22}" presName="c15" presStyleLbl="node1" presStyleIdx="14" presStyleCnt="19"/>
      <dgm:spPr/>
    </dgm:pt>
    <dgm:pt modelId="{6FB3F1E4-E697-4604-B64B-86CD1613EDB2}" type="pres">
      <dgm:prSet presAssocID="{3B1ABDFD-ACAF-4A27-B914-F9899663EE22}" presName="c16" presStyleLbl="node1" presStyleIdx="15" presStyleCnt="19"/>
      <dgm:spPr/>
    </dgm:pt>
    <dgm:pt modelId="{CCFC6E2D-CB28-452E-A331-0FB1019D7F39}" type="pres">
      <dgm:prSet presAssocID="{3B1ABDFD-ACAF-4A27-B914-F9899663EE22}" presName="c17" presStyleLbl="node1" presStyleIdx="16" presStyleCnt="19"/>
      <dgm:spPr/>
    </dgm:pt>
    <dgm:pt modelId="{EE82A42D-594B-4605-A8D2-9C9DBAED1DE8}" type="pres">
      <dgm:prSet presAssocID="{3B1ABDFD-ACAF-4A27-B914-F9899663EE22}" presName="c18" presStyleLbl="node1" presStyleIdx="17" presStyleCnt="19"/>
      <dgm:spPr/>
    </dgm:pt>
    <dgm:pt modelId="{D07C4422-7E66-4AEC-B7F2-10F1E0C1B5BD}" type="pres">
      <dgm:prSet presAssocID="{E2925C20-6C7B-45CD-84AF-90B731D1E365}" presName="chevronComposite1" presStyleCnt="0"/>
      <dgm:spPr/>
    </dgm:pt>
    <dgm:pt modelId="{3CC6A316-E608-4319-88A4-D3BCF943C91A}" type="pres">
      <dgm:prSet presAssocID="{E2925C20-6C7B-45CD-84AF-90B731D1E365}" presName="chevron1" presStyleLbl="sibTrans2D1" presStyleIdx="0" presStyleCnt="2"/>
      <dgm:spPr/>
    </dgm:pt>
    <dgm:pt modelId="{D7DC52DD-F7A2-4757-B126-F14191B2EE8C}" type="pres">
      <dgm:prSet presAssocID="{E2925C20-6C7B-45CD-84AF-90B731D1E365}" presName="spChevron1" presStyleCnt="0"/>
      <dgm:spPr/>
    </dgm:pt>
    <dgm:pt modelId="{6A161B12-59FB-4850-905B-EF9CCFC093BD}" type="pres">
      <dgm:prSet presAssocID="{E2925C20-6C7B-45CD-84AF-90B731D1E365}" presName="overlap" presStyleCnt="0"/>
      <dgm:spPr/>
    </dgm:pt>
    <dgm:pt modelId="{9D941C97-1EEB-4AC2-8764-B26A3A2D1256}" type="pres">
      <dgm:prSet presAssocID="{E2925C20-6C7B-45CD-84AF-90B731D1E365}" presName="chevronComposite2" presStyleCnt="0"/>
      <dgm:spPr/>
    </dgm:pt>
    <dgm:pt modelId="{F04AE65B-FDA7-4552-A6C9-1727944B5005}" type="pres">
      <dgm:prSet presAssocID="{E2925C20-6C7B-45CD-84AF-90B731D1E365}" presName="chevron2" presStyleLbl="sibTrans2D1" presStyleIdx="1" presStyleCnt="2"/>
      <dgm:spPr/>
    </dgm:pt>
    <dgm:pt modelId="{DC804EBA-D7C3-468F-91AC-8EE001715250}" type="pres">
      <dgm:prSet presAssocID="{E2925C20-6C7B-45CD-84AF-90B731D1E365}" presName="spChevron2" presStyleCnt="0"/>
      <dgm:spPr/>
    </dgm:pt>
    <dgm:pt modelId="{160C7133-BD6F-4BBB-A33A-04587194BD26}" type="pres">
      <dgm:prSet presAssocID="{EBD88D36-AD2A-4B95-8D79-7A7FF5C1CBB2}" presName="last" presStyleCnt="0"/>
      <dgm:spPr/>
    </dgm:pt>
    <dgm:pt modelId="{12806167-7849-4838-8AC1-9DEB62554DEF}" type="pres">
      <dgm:prSet presAssocID="{EBD88D36-AD2A-4B95-8D79-7A7FF5C1CBB2}" presName="circleTx" presStyleLbl="node1" presStyleIdx="18" presStyleCnt="19"/>
      <dgm:spPr/>
      <dgm:t>
        <a:bodyPr/>
        <a:lstStyle/>
        <a:p>
          <a:endParaRPr lang="ru-RU"/>
        </a:p>
      </dgm:t>
    </dgm:pt>
    <dgm:pt modelId="{FDC35111-B2E4-44AB-AA9B-FAD9E17AAB18}" type="pres">
      <dgm:prSet presAssocID="{EBD88D36-AD2A-4B95-8D79-7A7FF5C1CBB2}" presName="desTxN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C23B-5B7C-4457-B676-C02676983B1D}" type="pres">
      <dgm:prSet presAssocID="{EBD88D36-AD2A-4B95-8D79-7A7FF5C1CBB2}" presName="spN" presStyleCnt="0"/>
      <dgm:spPr/>
    </dgm:pt>
  </dgm:ptLst>
  <dgm:cxnLst>
    <dgm:cxn modelId="{12797490-635C-48D5-8940-768B2FD88CE9}" type="presOf" srcId="{EBD88D36-AD2A-4B95-8D79-7A7FF5C1CBB2}" destId="{12806167-7849-4838-8AC1-9DEB62554DEF}" srcOrd="0" destOrd="0" presId="urn:microsoft.com/office/officeart/2009/3/layout/RandomtoResultProcess"/>
    <dgm:cxn modelId="{6E4D3EB0-B4CB-4BF8-827F-BF74F23CC53F}" type="presOf" srcId="{E63F97F1-C7A9-4F99-91E0-BF9D57CD7F84}" destId="{FDC35111-B2E4-44AB-AA9B-FAD9E17AAB18}" srcOrd="0" destOrd="0" presId="urn:microsoft.com/office/officeart/2009/3/layout/RandomtoResultProcess"/>
    <dgm:cxn modelId="{1E2ECF23-1F01-4F62-9E2F-CF3225C1686F}" type="presOf" srcId="{3B1ABDFD-ACAF-4A27-B914-F9899663EE22}" destId="{0A8FF248-B12E-493F-BAEA-782B68C07850}" srcOrd="0" destOrd="0" presId="urn:microsoft.com/office/officeart/2009/3/layout/RandomtoResultProcess"/>
    <dgm:cxn modelId="{EC1986F0-CC2B-44C4-A661-A32257A713BD}" srcId="{EBD88D36-AD2A-4B95-8D79-7A7FF5C1CBB2}" destId="{E63F97F1-C7A9-4F99-91E0-BF9D57CD7F84}" srcOrd="0" destOrd="0" parTransId="{155F39E0-97A4-4512-8C00-9BE035DCCF62}" sibTransId="{10046FA1-1E2C-4FB2-97B0-FC0CAAE501AB}"/>
    <dgm:cxn modelId="{E908E61E-7D2E-420A-B2D6-91C45AF64F1E}" srcId="{3B1ABDFD-ACAF-4A27-B914-F9899663EE22}" destId="{6005E831-B43F-4898-ADEB-808F71ECF508}" srcOrd="0" destOrd="0" parTransId="{3538CBE5-CF5F-4C0E-AFA1-464FE5998339}" sibTransId="{533F2BB9-DFD7-430C-A95C-3D801D82C793}"/>
    <dgm:cxn modelId="{1ACA91D7-DB62-4FAC-ACD3-82A6C9D82B8C}" srcId="{33BE3C01-C861-4303-B3C3-8CF70E7E5B06}" destId="{3B1ABDFD-ACAF-4A27-B914-F9899663EE22}" srcOrd="0" destOrd="0" parTransId="{2DFB12CA-D88E-45E2-B223-5D3E69FBB601}" sibTransId="{E2925C20-6C7B-45CD-84AF-90B731D1E365}"/>
    <dgm:cxn modelId="{DFD990E9-8807-4144-92EE-03C275AAA264}" type="presOf" srcId="{33BE3C01-C861-4303-B3C3-8CF70E7E5B06}" destId="{633EC740-8334-4C4D-87F6-92E783BF8E38}" srcOrd="0" destOrd="0" presId="urn:microsoft.com/office/officeart/2009/3/layout/RandomtoResultProcess"/>
    <dgm:cxn modelId="{5379FE50-C84A-4F78-9C76-617DCC81D16B}" srcId="{33BE3C01-C861-4303-B3C3-8CF70E7E5B06}" destId="{EBD88D36-AD2A-4B95-8D79-7A7FF5C1CBB2}" srcOrd="1" destOrd="0" parTransId="{0EAE8422-CB8B-4911-BD62-6CF05357B14E}" sibTransId="{5CCEF83C-CFAB-4F26-982B-1153038F59AD}"/>
    <dgm:cxn modelId="{AD747087-12AC-4353-A7CF-D5867341526D}" type="presOf" srcId="{6005E831-B43F-4898-ADEB-808F71ECF508}" destId="{3FBCDA8A-933D-4D15-85F7-77479D19AAA3}" srcOrd="0" destOrd="0" presId="urn:microsoft.com/office/officeart/2009/3/layout/RandomtoResultProcess"/>
    <dgm:cxn modelId="{98A7FFC5-0534-403D-9CCA-5AFBD0F0C68B}" type="presParOf" srcId="{633EC740-8334-4C4D-87F6-92E783BF8E38}" destId="{C289D1AC-9F63-4BF1-922F-F9748533C1B1}" srcOrd="0" destOrd="0" presId="urn:microsoft.com/office/officeart/2009/3/layout/RandomtoResultProcess"/>
    <dgm:cxn modelId="{77865897-EDE3-4BFA-BFEB-D340F6ACB6E0}" type="presParOf" srcId="{C289D1AC-9F63-4BF1-922F-F9748533C1B1}" destId="{0A8FF248-B12E-493F-BAEA-782B68C07850}" srcOrd="0" destOrd="0" presId="urn:microsoft.com/office/officeart/2009/3/layout/RandomtoResultProcess"/>
    <dgm:cxn modelId="{136A8B22-BA29-4FCB-9890-5D876CDCF6DE}" type="presParOf" srcId="{C289D1AC-9F63-4BF1-922F-F9748533C1B1}" destId="{3FBCDA8A-933D-4D15-85F7-77479D19AAA3}" srcOrd="1" destOrd="0" presId="urn:microsoft.com/office/officeart/2009/3/layout/RandomtoResultProcess"/>
    <dgm:cxn modelId="{D40B1B85-05D4-4BC8-8D15-92BE2DEE3660}" type="presParOf" srcId="{C289D1AC-9F63-4BF1-922F-F9748533C1B1}" destId="{5C828B77-61BC-4707-B336-3C301F8A3B9C}" srcOrd="2" destOrd="0" presId="urn:microsoft.com/office/officeart/2009/3/layout/RandomtoResultProcess"/>
    <dgm:cxn modelId="{299F484E-C004-4D2C-AF7B-575E4E8ADEC2}" type="presParOf" srcId="{C289D1AC-9F63-4BF1-922F-F9748533C1B1}" destId="{075A9762-9F15-4842-840A-601299156D51}" srcOrd="3" destOrd="0" presId="urn:microsoft.com/office/officeart/2009/3/layout/RandomtoResultProcess"/>
    <dgm:cxn modelId="{C332DFD4-86A9-4388-8526-FFD5ABC7DF6F}" type="presParOf" srcId="{C289D1AC-9F63-4BF1-922F-F9748533C1B1}" destId="{8DF97531-27C7-4D78-8929-EAEB147CE9B0}" srcOrd="4" destOrd="0" presId="urn:microsoft.com/office/officeart/2009/3/layout/RandomtoResultProcess"/>
    <dgm:cxn modelId="{BED7A710-9C3E-428A-A121-F1A743110C46}" type="presParOf" srcId="{C289D1AC-9F63-4BF1-922F-F9748533C1B1}" destId="{8F70AF01-BAC0-4F0F-B38F-87425EDD132C}" srcOrd="5" destOrd="0" presId="urn:microsoft.com/office/officeart/2009/3/layout/RandomtoResultProcess"/>
    <dgm:cxn modelId="{A1504AA5-16C2-49D4-9231-E7D329D6F0BB}" type="presParOf" srcId="{C289D1AC-9F63-4BF1-922F-F9748533C1B1}" destId="{FBB050CB-D4E1-4E92-BE58-87BDFEFC30D8}" srcOrd="6" destOrd="0" presId="urn:microsoft.com/office/officeart/2009/3/layout/RandomtoResultProcess"/>
    <dgm:cxn modelId="{58B210C5-3678-4D98-B145-38E6C29263D4}" type="presParOf" srcId="{C289D1AC-9F63-4BF1-922F-F9748533C1B1}" destId="{6418774F-354A-46A6-AE89-AC0697AB35B4}" srcOrd="7" destOrd="0" presId="urn:microsoft.com/office/officeart/2009/3/layout/RandomtoResultProcess"/>
    <dgm:cxn modelId="{D535993E-2167-4310-B6CE-6F66BB79C568}" type="presParOf" srcId="{C289D1AC-9F63-4BF1-922F-F9748533C1B1}" destId="{CF5FFBCD-AE90-46FC-8E7E-204EC3E7853C}" srcOrd="8" destOrd="0" presId="urn:microsoft.com/office/officeart/2009/3/layout/RandomtoResultProcess"/>
    <dgm:cxn modelId="{C198281F-6EE2-4617-9CDA-B48182E34A88}" type="presParOf" srcId="{C289D1AC-9F63-4BF1-922F-F9748533C1B1}" destId="{A72160F3-D796-4BF0-8300-768B7DBF1416}" srcOrd="9" destOrd="0" presId="urn:microsoft.com/office/officeart/2009/3/layout/RandomtoResultProcess"/>
    <dgm:cxn modelId="{25DCEDB5-D68C-42E2-9452-6A70536980A2}" type="presParOf" srcId="{C289D1AC-9F63-4BF1-922F-F9748533C1B1}" destId="{B89910FA-92C2-4EE4-89E5-7195FDE9C52A}" srcOrd="10" destOrd="0" presId="urn:microsoft.com/office/officeart/2009/3/layout/RandomtoResultProcess"/>
    <dgm:cxn modelId="{7E220715-AC2E-4A09-8BF0-02A798081E8D}" type="presParOf" srcId="{C289D1AC-9F63-4BF1-922F-F9748533C1B1}" destId="{2BCCAD42-16C9-4781-A3D9-C3DA260E57FC}" srcOrd="11" destOrd="0" presId="urn:microsoft.com/office/officeart/2009/3/layout/RandomtoResultProcess"/>
    <dgm:cxn modelId="{C6EF2499-00ED-4DFE-8150-33270F009543}" type="presParOf" srcId="{C289D1AC-9F63-4BF1-922F-F9748533C1B1}" destId="{AE8AE254-7DF5-4EC0-940F-F5B670CF6F73}" srcOrd="12" destOrd="0" presId="urn:microsoft.com/office/officeart/2009/3/layout/RandomtoResultProcess"/>
    <dgm:cxn modelId="{EB1EA36F-85CC-4AB6-8374-7CBA134968D3}" type="presParOf" srcId="{C289D1AC-9F63-4BF1-922F-F9748533C1B1}" destId="{BD47B1E9-EEC8-4344-A86F-11ECB806B11C}" srcOrd="13" destOrd="0" presId="urn:microsoft.com/office/officeart/2009/3/layout/RandomtoResultProcess"/>
    <dgm:cxn modelId="{B22DAFBB-A9C0-45BC-960A-59E4733B4AFC}" type="presParOf" srcId="{C289D1AC-9F63-4BF1-922F-F9748533C1B1}" destId="{B6E4D87D-2108-43CE-BE9D-A66E8976A2FD}" srcOrd="14" destOrd="0" presId="urn:microsoft.com/office/officeart/2009/3/layout/RandomtoResultProcess"/>
    <dgm:cxn modelId="{01300794-F086-4F08-A67D-569489B9D4E0}" type="presParOf" srcId="{C289D1AC-9F63-4BF1-922F-F9748533C1B1}" destId="{F5DA223C-483B-47F1-9B8A-B7F778C39207}" srcOrd="15" destOrd="0" presId="urn:microsoft.com/office/officeart/2009/3/layout/RandomtoResultProcess"/>
    <dgm:cxn modelId="{980DAD51-F446-4071-9E00-6EFCC3BE08D6}" type="presParOf" srcId="{C289D1AC-9F63-4BF1-922F-F9748533C1B1}" destId="{C4DAA0AE-2AB9-4346-8752-18812CAC306C}" srcOrd="16" destOrd="0" presId="urn:microsoft.com/office/officeart/2009/3/layout/RandomtoResultProcess"/>
    <dgm:cxn modelId="{1AE375B9-F1D6-4A31-B22F-42DCE0B00E7B}" type="presParOf" srcId="{C289D1AC-9F63-4BF1-922F-F9748533C1B1}" destId="{6FB3F1E4-E697-4604-B64B-86CD1613EDB2}" srcOrd="17" destOrd="0" presId="urn:microsoft.com/office/officeart/2009/3/layout/RandomtoResultProcess"/>
    <dgm:cxn modelId="{3F9533CC-5499-4AE2-B4B2-4EF819FE2D08}" type="presParOf" srcId="{C289D1AC-9F63-4BF1-922F-F9748533C1B1}" destId="{CCFC6E2D-CB28-452E-A331-0FB1019D7F39}" srcOrd="18" destOrd="0" presId="urn:microsoft.com/office/officeart/2009/3/layout/RandomtoResultProcess"/>
    <dgm:cxn modelId="{37F5397B-24C7-4394-97D9-5C84C7F091E8}" type="presParOf" srcId="{C289D1AC-9F63-4BF1-922F-F9748533C1B1}" destId="{EE82A42D-594B-4605-A8D2-9C9DBAED1DE8}" srcOrd="19" destOrd="0" presId="urn:microsoft.com/office/officeart/2009/3/layout/RandomtoResultProcess"/>
    <dgm:cxn modelId="{5F4A9F4A-0CAE-4A46-A64F-A7CF48D12471}" type="presParOf" srcId="{633EC740-8334-4C4D-87F6-92E783BF8E38}" destId="{D07C4422-7E66-4AEC-B7F2-10F1E0C1B5BD}" srcOrd="1" destOrd="0" presId="urn:microsoft.com/office/officeart/2009/3/layout/RandomtoResultProcess"/>
    <dgm:cxn modelId="{2D08B174-59C4-496B-868E-57153F67CDA1}" type="presParOf" srcId="{D07C4422-7E66-4AEC-B7F2-10F1E0C1B5BD}" destId="{3CC6A316-E608-4319-88A4-D3BCF943C91A}" srcOrd="0" destOrd="0" presId="urn:microsoft.com/office/officeart/2009/3/layout/RandomtoResultProcess"/>
    <dgm:cxn modelId="{CEF28D22-A092-4ABF-920B-87EF76285C76}" type="presParOf" srcId="{D07C4422-7E66-4AEC-B7F2-10F1E0C1B5BD}" destId="{D7DC52DD-F7A2-4757-B126-F14191B2EE8C}" srcOrd="1" destOrd="0" presId="urn:microsoft.com/office/officeart/2009/3/layout/RandomtoResultProcess"/>
    <dgm:cxn modelId="{B53BA5CC-5E6A-4EF8-B533-427366417F05}" type="presParOf" srcId="{633EC740-8334-4C4D-87F6-92E783BF8E38}" destId="{6A161B12-59FB-4850-905B-EF9CCFC093BD}" srcOrd="2" destOrd="0" presId="urn:microsoft.com/office/officeart/2009/3/layout/RandomtoResultProcess"/>
    <dgm:cxn modelId="{BF3902D5-66A2-4B27-B22B-C9CC10536BEA}" type="presParOf" srcId="{633EC740-8334-4C4D-87F6-92E783BF8E38}" destId="{9D941C97-1EEB-4AC2-8764-B26A3A2D1256}" srcOrd="3" destOrd="0" presId="urn:microsoft.com/office/officeart/2009/3/layout/RandomtoResultProcess"/>
    <dgm:cxn modelId="{2D9DE30E-5BFE-40AC-AE04-4F2137CCA597}" type="presParOf" srcId="{9D941C97-1EEB-4AC2-8764-B26A3A2D1256}" destId="{F04AE65B-FDA7-4552-A6C9-1727944B5005}" srcOrd="0" destOrd="0" presId="urn:microsoft.com/office/officeart/2009/3/layout/RandomtoResultProcess"/>
    <dgm:cxn modelId="{0B8B341B-90A0-4324-AFC7-3DF1D2D2D6B7}" type="presParOf" srcId="{9D941C97-1EEB-4AC2-8764-B26A3A2D1256}" destId="{DC804EBA-D7C3-468F-91AC-8EE001715250}" srcOrd="1" destOrd="0" presId="urn:microsoft.com/office/officeart/2009/3/layout/RandomtoResultProcess"/>
    <dgm:cxn modelId="{2A220EDA-A370-4817-A0A2-5E52E89862D3}" type="presParOf" srcId="{633EC740-8334-4C4D-87F6-92E783BF8E38}" destId="{160C7133-BD6F-4BBB-A33A-04587194BD26}" srcOrd="4" destOrd="0" presId="urn:microsoft.com/office/officeart/2009/3/layout/RandomtoResultProcess"/>
    <dgm:cxn modelId="{419AC9F7-E6AD-4A38-990E-17F077CD39F6}" type="presParOf" srcId="{160C7133-BD6F-4BBB-A33A-04587194BD26}" destId="{12806167-7849-4838-8AC1-9DEB62554DEF}" srcOrd="0" destOrd="0" presId="urn:microsoft.com/office/officeart/2009/3/layout/RandomtoResultProcess"/>
    <dgm:cxn modelId="{84D3F79C-1AA6-43E2-AFC3-7CF4820DE916}" type="presParOf" srcId="{160C7133-BD6F-4BBB-A33A-04587194BD26}" destId="{FDC35111-B2E4-44AB-AA9B-FAD9E17AAB18}" srcOrd="1" destOrd="0" presId="urn:microsoft.com/office/officeart/2009/3/layout/RandomtoResultProcess"/>
    <dgm:cxn modelId="{B59974C7-21E9-4782-9471-556E84E8F33A}" type="presParOf" srcId="{160C7133-BD6F-4BBB-A33A-04587194BD26}" destId="{F906C23B-5B7C-4457-B676-C02676983B1D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ED230B-35F5-4E88-8CCA-54DC421DA37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5A9DBAAB-DAE2-49D3-B840-2006B4F6037A}">
      <dgm:prSet phldrT="[Текст]"/>
      <dgm:spPr/>
      <dgm:t>
        <a:bodyPr/>
        <a:lstStyle/>
        <a:p>
          <a:r>
            <a:rPr lang="ru-RU" dirty="0" smtClean="0"/>
            <a:t>начало в позитивном ключе</a:t>
          </a:r>
          <a:endParaRPr lang="ru-RU" dirty="0"/>
        </a:p>
      </dgm:t>
    </dgm:pt>
    <dgm:pt modelId="{5676DD60-3218-4960-9C8E-EFAAB12F272F}" type="parTrans" cxnId="{63018C0F-ED5F-45B0-9898-0E4FFD71B3B4}">
      <dgm:prSet/>
      <dgm:spPr/>
      <dgm:t>
        <a:bodyPr/>
        <a:lstStyle/>
        <a:p>
          <a:endParaRPr lang="ru-RU"/>
        </a:p>
      </dgm:t>
    </dgm:pt>
    <dgm:pt modelId="{2C7422F3-9BC0-43BA-9D0F-8E199AF21B70}" type="sibTrans" cxnId="{63018C0F-ED5F-45B0-9898-0E4FFD71B3B4}">
      <dgm:prSet/>
      <dgm:spPr/>
      <dgm:t>
        <a:bodyPr/>
        <a:lstStyle/>
        <a:p>
          <a:endParaRPr lang="ru-RU"/>
        </a:p>
      </dgm:t>
    </dgm:pt>
    <dgm:pt modelId="{4E3813D2-6089-4A33-A0F4-C0191A665199}">
      <dgm:prSet phldrT="[Текст]"/>
      <dgm:spPr/>
      <dgm:t>
        <a:bodyPr/>
        <a:lstStyle/>
        <a:p>
          <a:r>
            <a:rPr lang="ru-RU" dirty="0" smtClean="0"/>
            <a:t>середина – корректировка действий сотрудника</a:t>
          </a:r>
        </a:p>
      </dgm:t>
    </dgm:pt>
    <dgm:pt modelId="{91F8C809-74B6-4FC7-A9EE-A67BCFB41EEC}" type="parTrans" cxnId="{900075D1-46DF-4802-BA0F-12CC7D8B55D6}">
      <dgm:prSet/>
      <dgm:spPr/>
      <dgm:t>
        <a:bodyPr/>
        <a:lstStyle/>
        <a:p>
          <a:endParaRPr lang="ru-RU"/>
        </a:p>
      </dgm:t>
    </dgm:pt>
    <dgm:pt modelId="{43A87B7B-649A-427B-9B19-3E4EAB17FE57}" type="sibTrans" cxnId="{900075D1-46DF-4802-BA0F-12CC7D8B55D6}">
      <dgm:prSet/>
      <dgm:spPr/>
      <dgm:t>
        <a:bodyPr/>
        <a:lstStyle/>
        <a:p>
          <a:endParaRPr lang="ru-RU"/>
        </a:p>
      </dgm:t>
    </dgm:pt>
    <dgm:pt modelId="{EAEF7205-1592-4044-A71E-C2EFA6A7D7C2}">
      <dgm:prSet phldrT="[Текст]"/>
      <dgm:spPr/>
      <dgm:t>
        <a:bodyPr/>
        <a:lstStyle/>
        <a:p>
          <a:r>
            <a:rPr lang="ru-RU" dirty="0" smtClean="0"/>
            <a:t>завершение в позитивном ключе</a:t>
          </a:r>
          <a:endParaRPr lang="ru-RU" dirty="0"/>
        </a:p>
      </dgm:t>
    </dgm:pt>
    <dgm:pt modelId="{FB864236-3468-4307-9837-CEED391A57C3}" type="parTrans" cxnId="{0E6DF53B-38FB-419B-91AD-69DD26A7A75C}">
      <dgm:prSet/>
      <dgm:spPr/>
      <dgm:t>
        <a:bodyPr/>
        <a:lstStyle/>
        <a:p>
          <a:endParaRPr lang="ru-RU"/>
        </a:p>
      </dgm:t>
    </dgm:pt>
    <dgm:pt modelId="{100B028D-C1CD-435C-B325-F9B796E39B4C}" type="sibTrans" cxnId="{0E6DF53B-38FB-419B-91AD-69DD26A7A75C}">
      <dgm:prSet/>
      <dgm:spPr/>
      <dgm:t>
        <a:bodyPr/>
        <a:lstStyle/>
        <a:p>
          <a:endParaRPr lang="ru-RU"/>
        </a:p>
      </dgm:t>
    </dgm:pt>
    <dgm:pt modelId="{785283D8-FD65-4879-93BB-BCBFF8C1D6B8}" type="pres">
      <dgm:prSet presAssocID="{ABED230B-35F5-4E88-8CCA-54DC421DA371}" presName="arrowDiagram" presStyleCnt="0">
        <dgm:presLayoutVars>
          <dgm:chMax val="5"/>
          <dgm:dir/>
          <dgm:resizeHandles val="exact"/>
        </dgm:presLayoutVars>
      </dgm:prSet>
      <dgm:spPr/>
    </dgm:pt>
    <dgm:pt modelId="{CD100E8E-18EA-4A64-A4BD-3EF4966D66E7}" type="pres">
      <dgm:prSet presAssocID="{ABED230B-35F5-4E88-8CCA-54DC421DA371}" presName="arrow" presStyleLbl="bgShp" presStyleIdx="0" presStyleCnt="1"/>
      <dgm:spPr/>
    </dgm:pt>
    <dgm:pt modelId="{035F1316-5305-43D3-9FC1-C0EE354C5763}" type="pres">
      <dgm:prSet presAssocID="{ABED230B-35F5-4E88-8CCA-54DC421DA371}" presName="arrowDiagram3" presStyleCnt="0"/>
      <dgm:spPr/>
    </dgm:pt>
    <dgm:pt modelId="{CE964E45-A18A-4A02-8757-CDADD9916095}" type="pres">
      <dgm:prSet presAssocID="{5A9DBAAB-DAE2-49D3-B840-2006B4F6037A}" presName="bullet3a" presStyleLbl="node1" presStyleIdx="0" presStyleCnt="3"/>
      <dgm:spPr/>
    </dgm:pt>
    <dgm:pt modelId="{D49A328C-970C-425F-9035-1C55A240876D}" type="pres">
      <dgm:prSet presAssocID="{5A9DBAAB-DAE2-49D3-B840-2006B4F6037A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DF8C28-C45A-4B1B-BE70-BF5E302BFB7A}" type="pres">
      <dgm:prSet presAssocID="{4E3813D2-6089-4A33-A0F4-C0191A665199}" presName="bullet3b" presStyleLbl="node1" presStyleIdx="1" presStyleCnt="3"/>
      <dgm:spPr/>
    </dgm:pt>
    <dgm:pt modelId="{D8808DC6-580E-42DB-8647-8071BB458910}" type="pres">
      <dgm:prSet presAssocID="{4E3813D2-6089-4A33-A0F4-C0191A665199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E83F64-361C-40B8-8478-10115D0BBA8C}" type="pres">
      <dgm:prSet presAssocID="{EAEF7205-1592-4044-A71E-C2EFA6A7D7C2}" presName="bullet3c" presStyleLbl="node1" presStyleIdx="2" presStyleCnt="3"/>
      <dgm:spPr/>
    </dgm:pt>
    <dgm:pt modelId="{DE8819E0-F7A3-453E-8DFE-6676BAE2617D}" type="pres">
      <dgm:prSet presAssocID="{EAEF7205-1592-4044-A71E-C2EFA6A7D7C2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658562-884B-4089-8FCB-48F166105EA4}" type="presOf" srcId="{4E3813D2-6089-4A33-A0F4-C0191A665199}" destId="{D8808DC6-580E-42DB-8647-8071BB458910}" srcOrd="0" destOrd="0" presId="urn:microsoft.com/office/officeart/2005/8/layout/arrow2"/>
    <dgm:cxn modelId="{5F3A2733-8F6A-44FA-A6E5-DF48B7BC082A}" type="presOf" srcId="{5A9DBAAB-DAE2-49D3-B840-2006B4F6037A}" destId="{D49A328C-970C-425F-9035-1C55A240876D}" srcOrd="0" destOrd="0" presId="urn:microsoft.com/office/officeart/2005/8/layout/arrow2"/>
    <dgm:cxn modelId="{7D592E11-9D17-42D8-82BB-CB4F7C209844}" type="presOf" srcId="{ABED230B-35F5-4E88-8CCA-54DC421DA371}" destId="{785283D8-FD65-4879-93BB-BCBFF8C1D6B8}" srcOrd="0" destOrd="0" presId="urn:microsoft.com/office/officeart/2005/8/layout/arrow2"/>
    <dgm:cxn modelId="{6EFA0B57-63FC-4F86-8618-1F09E4541C09}" type="presOf" srcId="{EAEF7205-1592-4044-A71E-C2EFA6A7D7C2}" destId="{DE8819E0-F7A3-453E-8DFE-6676BAE2617D}" srcOrd="0" destOrd="0" presId="urn:microsoft.com/office/officeart/2005/8/layout/arrow2"/>
    <dgm:cxn modelId="{0E6DF53B-38FB-419B-91AD-69DD26A7A75C}" srcId="{ABED230B-35F5-4E88-8CCA-54DC421DA371}" destId="{EAEF7205-1592-4044-A71E-C2EFA6A7D7C2}" srcOrd="2" destOrd="0" parTransId="{FB864236-3468-4307-9837-CEED391A57C3}" sibTransId="{100B028D-C1CD-435C-B325-F9B796E39B4C}"/>
    <dgm:cxn modelId="{63018C0F-ED5F-45B0-9898-0E4FFD71B3B4}" srcId="{ABED230B-35F5-4E88-8CCA-54DC421DA371}" destId="{5A9DBAAB-DAE2-49D3-B840-2006B4F6037A}" srcOrd="0" destOrd="0" parTransId="{5676DD60-3218-4960-9C8E-EFAAB12F272F}" sibTransId="{2C7422F3-9BC0-43BA-9D0F-8E199AF21B70}"/>
    <dgm:cxn modelId="{900075D1-46DF-4802-BA0F-12CC7D8B55D6}" srcId="{ABED230B-35F5-4E88-8CCA-54DC421DA371}" destId="{4E3813D2-6089-4A33-A0F4-C0191A665199}" srcOrd="1" destOrd="0" parTransId="{91F8C809-74B6-4FC7-A9EE-A67BCFB41EEC}" sibTransId="{43A87B7B-649A-427B-9B19-3E4EAB17FE57}"/>
    <dgm:cxn modelId="{6441E977-7BBF-452C-A7A6-84BB2A8C8E04}" type="presParOf" srcId="{785283D8-FD65-4879-93BB-BCBFF8C1D6B8}" destId="{CD100E8E-18EA-4A64-A4BD-3EF4966D66E7}" srcOrd="0" destOrd="0" presId="urn:microsoft.com/office/officeart/2005/8/layout/arrow2"/>
    <dgm:cxn modelId="{81A812B3-C1F6-4AFA-8147-A3C6DC16549A}" type="presParOf" srcId="{785283D8-FD65-4879-93BB-BCBFF8C1D6B8}" destId="{035F1316-5305-43D3-9FC1-C0EE354C5763}" srcOrd="1" destOrd="0" presId="urn:microsoft.com/office/officeart/2005/8/layout/arrow2"/>
    <dgm:cxn modelId="{61D91AAA-7801-4A64-B0AB-AF19CC81A9F2}" type="presParOf" srcId="{035F1316-5305-43D3-9FC1-C0EE354C5763}" destId="{CE964E45-A18A-4A02-8757-CDADD9916095}" srcOrd="0" destOrd="0" presId="urn:microsoft.com/office/officeart/2005/8/layout/arrow2"/>
    <dgm:cxn modelId="{710FE26B-F96B-4932-B82C-DA8E4DCF31DD}" type="presParOf" srcId="{035F1316-5305-43D3-9FC1-C0EE354C5763}" destId="{D49A328C-970C-425F-9035-1C55A240876D}" srcOrd="1" destOrd="0" presId="urn:microsoft.com/office/officeart/2005/8/layout/arrow2"/>
    <dgm:cxn modelId="{933CB411-20DB-4946-8172-4CD39299432E}" type="presParOf" srcId="{035F1316-5305-43D3-9FC1-C0EE354C5763}" destId="{C5DF8C28-C45A-4B1B-BE70-BF5E302BFB7A}" srcOrd="2" destOrd="0" presId="urn:microsoft.com/office/officeart/2005/8/layout/arrow2"/>
    <dgm:cxn modelId="{785C76B2-22F2-4D9F-BD9D-C22855560705}" type="presParOf" srcId="{035F1316-5305-43D3-9FC1-C0EE354C5763}" destId="{D8808DC6-580E-42DB-8647-8071BB458910}" srcOrd="3" destOrd="0" presId="urn:microsoft.com/office/officeart/2005/8/layout/arrow2"/>
    <dgm:cxn modelId="{308E7C17-8CBF-4FCB-BE17-1794A968AB95}" type="presParOf" srcId="{035F1316-5305-43D3-9FC1-C0EE354C5763}" destId="{96E83F64-361C-40B8-8478-10115D0BBA8C}" srcOrd="4" destOrd="0" presId="urn:microsoft.com/office/officeart/2005/8/layout/arrow2"/>
    <dgm:cxn modelId="{265592E9-E1BC-4203-8DFE-200A25B38E42}" type="presParOf" srcId="{035F1316-5305-43D3-9FC1-C0EE354C5763}" destId="{DE8819E0-F7A3-453E-8DFE-6676BAE2617D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4CF6CB-6BDE-48B6-971D-798355F2584F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 phldr="1"/>
      <dgm:spPr/>
    </dgm:pt>
    <dgm:pt modelId="{17097F4C-0FA0-4DB6-9AA7-37D34EB40D58}">
      <dgm:prSet phldrT="[Текст]"/>
      <dgm:spPr/>
      <dgm:t>
        <a:bodyPr/>
        <a:lstStyle/>
        <a:p>
          <a:r>
            <a:rPr lang="ru-RU" dirty="0" smtClean="0"/>
            <a:t>верить в сотрудника</a:t>
          </a:r>
          <a:endParaRPr lang="ru-RU" dirty="0"/>
        </a:p>
      </dgm:t>
    </dgm:pt>
    <dgm:pt modelId="{60EA0955-A7F9-488C-8CD0-21DCB242005C}" type="parTrans" cxnId="{C5FA85EE-011F-402C-9B1C-7BFFB0DAA7DD}">
      <dgm:prSet/>
      <dgm:spPr/>
      <dgm:t>
        <a:bodyPr/>
        <a:lstStyle/>
        <a:p>
          <a:endParaRPr lang="ru-RU"/>
        </a:p>
      </dgm:t>
    </dgm:pt>
    <dgm:pt modelId="{0E4E0E65-B2E0-4D77-9FE0-5125FE8DE87F}" type="sibTrans" cxnId="{C5FA85EE-011F-402C-9B1C-7BFFB0DAA7DD}">
      <dgm:prSet/>
      <dgm:spPr/>
      <dgm:t>
        <a:bodyPr/>
        <a:lstStyle/>
        <a:p>
          <a:endParaRPr lang="ru-RU"/>
        </a:p>
      </dgm:t>
    </dgm:pt>
    <dgm:pt modelId="{9346A79F-119D-4A01-8B3E-510D87685368}">
      <dgm:prSet phldrT="[Текст]"/>
      <dgm:spPr/>
      <dgm:t>
        <a:bodyPr/>
        <a:lstStyle/>
        <a:p>
          <a:r>
            <a:rPr lang="ru-RU" dirty="0" smtClean="0"/>
            <a:t>невербальная информация </a:t>
          </a:r>
          <a:endParaRPr lang="ru-RU" dirty="0"/>
        </a:p>
      </dgm:t>
    </dgm:pt>
    <dgm:pt modelId="{6B04615E-C670-4A87-BFA9-2F274F8C6AE0}" type="parTrans" cxnId="{FFB4684B-EE3E-474B-A06F-EC7B3371B92D}">
      <dgm:prSet/>
      <dgm:spPr/>
      <dgm:t>
        <a:bodyPr/>
        <a:lstStyle/>
        <a:p>
          <a:endParaRPr lang="ru-RU"/>
        </a:p>
      </dgm:t>
    </dgm:pt>
    <dgm:pt modelId="{75D6D880-2FCF-4BBC-AE28-EEC52B837F36}" type="sibTrans" cxnId="{FFB4684B-EE3E-474B-A06F-EC7B3371B92D}">
      <dgm:prSet/>
      <dgm:spPr/>
      <dgm:t>
        <a:bodyPr/>
        <a:lstStyle/>
        <a:p>
          <a:endParaRPr lang="ru-RU"/>
        </a:p>
      </dgm:t>
    </dgm:pt>
    <dgm:pt modelId="{36B93B0C-CABA-40A2-90D5-E7193BBF30C3}">
      <dgm:prSet phldrT="[Текст]"/>
      <dgm:spPr/>
      <dgm:t>
        <a:bodyPr/>
        <a:lstStyle/>
        <a:p>
          <a:r>
            <a:rPr lang="ru-RU" dirty="0" smtClean="0"/>
            <a:t>соответствие ожиданиям</a:t>
          </a:r>
          <a:endParaRPr lang="ru-RU" dirty="0"/>
        </a:p>
      </dgm:t>
    </dgm:pt>
    <dgm:pt modelId="{D27700A2-C9CF-4F2A-85DD-DA5AF019C10A}" type="parTrans" cxnId="{AD770BD2-41C4-44E1-A9DF-D84364254DE7}">
      <dgm:prSet/>
      <dgm:spPr/>
      <dgm:t>
        <a:bodyPr/>
        <a:lstStyle/>
        <a:p>
          <a:endParaRPr lang="ru-RU"/>
        </a:p>
      </dgm:t>
    </dgm:pt>
    <dgm:pt modelId="{1226EA7D-576A-4BF9-BAD1-688EFB71C773}" type="sibTrans" cxnId="{AD770BD2-41C4-44E1-A9DF-D84364254DE7}">
      <dgm:prSet/>
      <dgm:spPr/>
      <dgm:t>
        <a:bodyPr/>
        <a:lstStyle/>
        <a:p>
          <a:endParaRPr lang="ru-RU"/>
        </a:p>
      </dgm:t>
    </dgm:pt>
    <dgm:pt modelId="{2CCEEF21-39E1-4575-9CE6-BF7C4550D33B}" type="pres">
      <dgm:prSet presAssocID="{144CF6CB-6BDE-48B6-971D-798355F2584F}" presName="linearFlow" presStyleCnt="0">
        <dgm:presLayoutVars>
          <dgm:resizeHandles val="exact"/>
        </dgm:presLayoutVars>
      </dgm:prSet>
      <dgm:spPr/>
    </dgm:pt>
    <dgm:pt modelId="{D6EA4E93-6FE0-4006-9DF0-F37386CCB381}" type="pres">
      <dgm:prSet presAssocID="{17097F4C-0FA0-4DB6-9AA7-37D34EB40D5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B02E0F-619D-470E-82EC-6AEF6F091305}" type="pres">
      <dgm:prSet presAssocID="{0E4E0E65-B2E0-4D77-9FE0-5125FE8DE87F}" presName="sibTrans" presStyleLbl="sibTrans2D1" presStyleIdx="0" presStyleCnt="2"/>
      <dgm:spPr/>
      <dgm:t>
        <a:bodyPr/>
        <a:lstStyle/>
        <a:p>
          <a:endParaRPr lang="ru-RU"/>
        </a:p>
      </dgm:t>
    </dgm:pt>
    <dgm:pt modelId="{F691CD54-821E-4EEA-8971-8A71EB02C981}" type="pres">
      <dgm:prSet presAssocID="{0E4E0E65-B2E0-4D77-9FE0-5125FE8DE87F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CBB9B06D-50D9-4AD2-ADD5-FECA4F87B01A}" type="pres">
      <dgm:prSet presAssocID="{9346A79F-119D-4A01-8B3E-510D8768536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4E7AD4-FA3A-4ECF-9B1A-BF1AAE376A83}" type="pres">
      <dgm:prSet presAssocID="{75D6D880-2FCF-4BBC-AE28-EEC52B837F36}" presName="sibTrans" presStyleLbl="sibTrans2D1" presStyleIdx="1" presStyleCnt="2"/>
      <dgm:spPr/>
      <dgm:t>
        <a:bodyPr/>
        <a:lstStyle/>
        <a:p>
          <a:endParaRPr lang="ru-RU"/>
        </a:p>
      </dgm:t>
    </dgm:pt>
    <dgm:pt modelId="{C8983B7C-1EA5-43AE-8CCF-CD83361F33D5}" type="pres">
      <dgm:prSet presAssocID="{75D6D880-2FCF-4BBC-AE28-EEC52B837F36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B08E4716-0071-4966-9942-C61554E47681}" type="pres">
      <dgm:prSet presAssocID="{36B93B0C-CABA-40A2-90D5-E7193BBF30C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2E6754-2D97-43CE-9082-50FEF9581A82}" type="presOf" srcId="{75D6D880-2FCF-4BBC-AE28-EEC52B837F36}" destId="{0C4E7AD4-FA3A-4ECF-9B1A-BF1AAE376A83}" srcOrd="0" destOrd="0" presId="urn:microsoft.com/office/officeart/2005/8/layout/process2"/>
    <dgm:cxn modelId="{FFB4684B-EE3E-474B-A06F-EC7B3371B92D}" srcId="{144CF6CB-6BDE-48B6-971D-798355F2584F}" destId="{9346A79F-119D-4A01-8B3E-510D87685368}" srcOrd="1" destOrd="0" parTransId="{6B04615E-C670-4A87-BFA9-2F274F8C6AE0}" sibTransId="{75D6D880-2FCF-4BBC-AE28-EEC52B837F36}"/>
    <dgm:cxn modelId="{AD770BD2-41C4-44E1-A9DF-D84364254DE7}" srcId="{144CF6CB-6BDE-48B6-971D-798355F2584F}" destId="{36B93B0C-CABA-40A2-90D5-E7193BBF30C3}" srcOrd="2" destOrd="0" parTransId="{D27700A2-C9CF-4F2A-85DD-DA5AF019C10A}" sibTransId="{1226EA7D-576A-4BF9-BAD1-688EFB71C773}"/>
    <dgm:cxn modelId="{74DD566A-3C75-4B77-AC5C-775EBADD29D1}" type="presOf" srcId="{17097F4C-0FA0-4DB6-9AA7-37D34EB40D58}" destId="{D6EA4E93-6FE0-4006-9DF0-F37386CCB381}" srcOrd="0" destOrd="0" presId="urn:microsoft.com/office/officeart/2005/8/layout/process2"/>
    <dgm:cxn modelId="{1B0F25FE-9170-4BE5-83A2-EAC363FB7A95}" type="presOf" srcId="{0E4E0E65-B2E0-4D77-9FE0-5125FE8DE87F}" destId="{F691CD54-821E-4EEA-8971-8A71EB02C981}" srcOrd="1" destOrd="0" presId="urn:microsoft.com/office/officeart/2005/8/layout/process2"/>
    <dgm:cxn modelId="{1708EEB6-94A4-4AF9-A436-7452CFEDB91F}" type="presOf" srcId="{9346A79F-119D-4A01-8B3E-510D87685368}" destId="{CBB9B06D-50D9-4AD2-ADD5-FECA4F87B01A}" srcOrd="0" destOrd="0" presId="urn:microsoft.com/office/officeart/2005/8/layout/process2"/>
    <dgm:cxn modelId="{56D3104F-BF3B-48AE-BE96-2C651B125008}" type="presOf" srcId="{0E4E0E65-B2E0-4D77-9FE0-5125FE8DE87F}" destId="{F3B02E0F-619D-470E-82EC-6AEF6F091305}" srcOrd="0" destOrd="0" presId="urn:microsoft.com/office/officeart/2005/8/layout/process2"/>
    <dgm:cxn modelId="{FF08FBB4-DD4B-4A79-8E26-03C4B146EF56}" type="presOf" srcId="{75D6D880-2FCF-4BBC-AE28-EEC52B837F36}" destId="{C8983B7C-1EA5-43AE-8CCF-CD83361F33D5}" srcOrd="1" destOrd="0" presId="urn:microsoft.com/office/officeart/2005/8/layout/process2"/>
    <dgm:cxn modelId="{7490CFF4-0376-42B7-9C74-F814A5E5D14D}" type="presOf" srcId="{36B93B0C-CABA-40A2-90D5-E7193BBF30C3}" destId="{B08E4716-0071-4966-9942-C61554E47681}" srcOrd="0" destOrd="0" presId="urn:microsoft.com/office/officeart/2005/8/layout/process2"/>
    <dgm:cxn modelId="{7357FF84-756B-4AA2-8DD5-6880D21A50CB}" type="presOf" srcId="{144CF6CB-6BDE-48B6-971D-798355F2584F}" destId="{2CCEEF21-39E1-4575-9CE6-BF7C4550D33B}" srcOrd="0" destOrd="0" presId="urn:microsoft.com/office/officeart/2005/8/layout/process2"/>
    <dgm:cxn modelId="{C5FA85EE-011F-402C-9B1C-7BFFB0DAA7DD}" srcId="{144CF6CB-6BDE-48B6-971D-798355F2584F}" destId="{17097F4C-0FA0-4DB6-9AA7-37D34EB40D58}" srcOrd="0" destOrd="0" parTransId="{60EA0955-A7F9-488C-8CD0-21DCB242005C}" sibTransId="{0E4E0E65-B2E0-4D77-9FE0-5125FE8DE87F}"/>
    <dgm:cxn modelId="{33F84285-E813-4AFD-A0E0-D329368D6CE2}" type="presParOf" srcId="{2CCEEF21-39E1-4575-9CE6-BF7C4550D33B}" destId="{D6EA4E93-6FE0-4006-9DF0-F37386CCB381}" srcOrd="0" destOrd="0" presId="urn:microsoft.com/office/officeart/2005/8/layout/process2"/>
    <dgm:cxn modelId="{1E0115EC-4806-4A6E-8A6B-E3CAEC5E4A1D}" type="presParOf" srcId="{2CCEEF21-39E1-4575-9CE6-BF7C4550D33B}" destId="{F3B02E0F-619D-470E-82EC-6AEF6F091305}" srcOrd="1" destOrd="0" presId="urn:microsoft.com/office/officeart/2005/8/layout/process2"/>
    <dgm:cxn modelId="{5D7364B0-6B76-4496-B1F5-46108BE62613}" type="presParOf" srcId="{F3B02E0F-619D-470E-82EC-6AEF6F091305}" destId="{F691CD54-821E-4EEA-8971-8A71EB02C981}" srcOrd="0" destOrd="0" presId="urn:microsoft.com/office/officeart/2005/8/layout/process2"/>
    <dgm:cxn modelId="{C86988AE-38BE-4553-9771-091BA3555EAF}" type="presParOf" srcId="{2CCEEF21-39E1-4575-9CE6-BF7C4550D33B}" destId="{CBB9B06D-50D9-4AD2-ADD5-FECA4F87B01A}" srcOrd="2" destOrd="0" presId="urn:microsoft.com/office/officeart/2005/8/layout/process2"/>
    <dgm:cxn modelId="{CA8D28A7-4DDD-4532-BBBF-C986A948032F}" type="presParOf" srcId="{2CCEEF21-39E1-4575-9CE6-BF7C4550D33B}" destId="{0C4E7AD4-FA3A-4ECF-9B1A-BF1AAE376A83}" srcOrd="3" destOrd="0" presId="urn:microsoft.com/office/officeart/2005/8/layout/process2"/>
    <dgm:cxn modelId="{79CA6A68-8348-41EC-BF0C-C28986CF9043}" type="presParOf" srcId="{0C4E7AD4-FA3A-4ECF-9B1A-BF1AAE376A83}" destId="{C8983B7C-1EA5-43AE-8CCF-CD83361F33D5}" srcOrd="0" destOrd="0" presId="urn:microsoft.com/office/officeart/2005/8/layout/process2"/>
    <dgm:cxn modelId="{23BD13E4-4472-4E48-8A2E-EC22CC093362}" type="presParOf" srcId="{2CCEEF21-39E1-4575-9CE6-BF7C4550D33B}" destId="{B08E4716-0071-4966-9942-C61554E47681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45CD51-746C-48B9-905B-ABBF1E971A91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E8FB3E-1B06-4EB0-8213-873E2E589F26}">
      <dgm:prSet phldrT="[Текст]"/>
      <dgm:spPr/>
      <dgm:t>
        <a:bodyPr/>
        <a:lstStyle/>
        <a:p>
          <a:r>
            <a:rPr lang="ru-RU" dirty="0" smtClean="0"/>
            <a:t>Поведение (</a:t>
          </a:r>
          <a:r>
            <a:rPr lang="en-US" dirty="0" err="1" smtClean="0"/>
            <a:t>Behaviour</a:t>
          </a:r>
          <a:r>
            <a:rPr lang="en-US" smtClean="0"/>
            <a:t>)</a:t>
          </a:r>
          <a:endParaRPr lang="ru-RU"/>
        </a:p>
      </dgm:t>
    </dgm:pt>
    <dgm:pt modelId="{5644314A-270D-4FD4-AEC3-1E16DE523ACB}" type="parTrans" cxnId="{33F5A706-297E-43FC-AE01-77AB98C70D72}">
      <dgm:prSet/>
      <dgm:spPr/>
      <dgm:t>
        <a:bodyPr/>
        <a:lstStyle/>
        <a:p>
          <a:endParaRPr lang="ru-RU"/>
        </a:p>
      </dgm:t>
    </dgm:pt>
    <dgm:pt modelId="{B41AE325-18E0-42DD-8A72-8ABC62F926B7}" type="sibTrans" cxnId="{33F5A706-297E-43FC-AE01-77AB98C70D72}">
      <dgm:prSet/>
      <dgm:spPr/>
      <dgm:t>
        <a:bodyPr/>
        <a:lstStyle/>
        <a:p>
          <a:endParaRPr lang="ru-RU"/>
        </a:p>
      </dgm:t>
    </dgm:pt>
    <dgm:pt modelId="{080FBB34-E380-45E9-82B4-F2F4312B5AC3}">
      <dgm:prSet phldrT="[Текст]"/>
      <dgm:spPr/>
      <dgm:t>
        <a:bodyPr/>
        <a:lstStyle/>
        <a:p>
          <a:r>
            <a:rPr lang="ru-RU" dirty="0" smtClean="0"/>
            <a:t>Результат (</a:t>
          </a:r>
          <a:r>
            <a:rPr lang="en-US" dirty="0" smtClean="0"/>
            <a:t>Outcome)</a:t>
          </a:r>
          <a:endParaRPr lang="ru-RU" dirty="0"/>
        </a:p>
      </dgm:t>
    </dgm:pt>
    <dgm:pt modelId="{0FDCFDD0-AC5E-4B6B-AEA2-BABD837871C1}" type="parTrans" cxnId="{6FCAB2F5-DDD9-47E7-A826-6E7558BCDD57}">
      <dgm:prSet/>
      <dgm:spPr/>
      <dgm:t>
        <a:bodyPr/>
        <a:lstStyle/>
        <a:p>
          <a:endParaRPr lang="ru-RU"/>
        </a:p>
      </dgm:t>
    </dgm:pt>
    <dgm:pt modelId="{0042EC2F-648F-4FCB-A275-515536558121}" type="sibTrans" cxnId="{6FCAB2F5-DDD9-47E7-A826-6E7558BCDD57}">
      <dgm:prSet/>
      <dgm:spPr/>
      <dgm:t>
        <a:bodyPr/>
        <a:lstStyle/>
        <a:p>
          <a:endParaRPr lang="ru-RU"/>
        </a:p>
      </dgm:t>
    </dgm:pt>
    <dgm:pt modelId="{814BED36-8201-4D7A-8D97-A84769A495A5}">
      <dgm:prSet phldrT="[Текст]"/>
      <dgm:spPr/>
      <dgm:t>
        <a:bodyPr/>
        <a:lstStyle/>
        <a:p>
          <a:r>
            <a:rPr lang="ru-RU" dirty="0" smtClean="0"/>
            <a:t>Чувства (</a:t>
          </a:r>
          <a:r>
            <a:rPr lang="en-US" dirty="0" smtClean="0"/>
            <a:t>Feelings)</a:t>
          </a:r>
          <a:endParaRPr lang="ru-RU" dirty="0"/>
        </a:p>
      </dgm:t>
    </dgm:pt>
    <dgm:pt modelId="{4BAEF240-3C34-4507-B902-54A81BC3AE32}" type="parTrans" cxnId="{85898B36-D7A3-4D8D-8FDA-E1380C8966CD}">
      <dgm:prSet/>
      <dgm:spPr/>
      <dgm:t>
        <a:bodyPr/>
        <a:lstStyle/>
        <a:p>
          <a:endParaRPr lang="ru-RU"/>
        </a:p>
      </dgm:t>
    </dgm:pt>
    <dgm:pt modelId="{26F6A706-18CA-4362-9832-C782977D4166}" type="sibTrans" cxnId="{85898B36-D7A3-4D8D-8FDA-E1380C8966CD}">
      <dgm:prSet/>
      <dgm:spPr/>
      <dgm:t>
        <a:bodyPr/>
        <a:lstStyle/>
        <a:p>
          <a:endParaRPr lang="ru-RU"/>
        </a:p>
      </dgm:t>
    </dgm:pt>
    <dgm:pt modelId="{8FC7D327-010B-405B-9732-203262B0F555}">
      <dgm:prSet phldrT="[Текст]"/>
      <dgm:spPr/>
      <dgm:t>
        <a:bodyPr/>
        <a:lstStyle/>
        <a:p>
          <a:r>
            <a:rPr lang="ru-RU" dirty="0" smtClean="0"/>
            <a:t>Будущее (</a:t>
          </a:r>
          <a:r>
            <a:rPr lang="en-US" dirty="0" smtClean="0"/>
            <a:t>Future)</a:t>
          </a:r>
          <a:endParaRPr lang="ru-RU" dirty="0"/>
        </a:p>
      </dgm:t>
    </dgm:pt>
    <dgm:pt modelId="{DBEC1BDD-EBD4-4C69-B515-118EF028DFC9}" type="parTrans" cxnId="{836A8C54-EB7A-4506-A9E4-B3E8A1DA2A0B}">
      <dgm:prSet/>
      <dgm:spPr/>
      <dgm:t>
        <a:bodyPr/>
        <a:lstStyle/>
        <a:p>
          <a:endParaRPr lang="ru-RU"/>
        </a:p>
      </dgm:t>
    </dgm:pt>
    <dgm:pt modelId="{D64523D8-F79E-4C8F-9F8F-EC4C94F251B3}" type="sibTrans" cxnId="{836A8C54-EB7A-4506-A9E4-B3E8A1DA2A0B}">
      <dgm:prSet/>
      <dgm:spPr/>
      <dgm:t>
        <a:bodyPr/>
        <a:lstStyle/>
        <a:p>
          <a:endParaRPr lang="ru-RU"/>
        </a:p>
      </dgm:t>
    </dgm:pt>
    <dgm:pt modelId="{FBE08F68-3E9C-4052-885C-CDD4D22DC7DB}" type="pres">
      <dgm:prSet presAssocID="{F345CD51-746C-48B9-905B-ABBF1E971A9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0D0C76-7581-4564-8410-5FDF379C127F}" type="pres">
      <dgm:prSet presAssocID="{C3E8FB3E-1B06-4EB0-8213-873E2E589F2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BFC226-AB26-49CF-AEF1-E81ADC836687}" type="pres">
      <dgm:prSet presAssocID="{C3E8FB3E-1B06-4EB0-8213-873E2E589F26}" presName="spNode" presStyleCnt="0"/>
      <dgm:spPr/>
    </dgm:pt>
    <dgm:pt modelId="{A2F42CA1-1096-48D2-99E9-09D0E6DC8C96}" type="pres">
      <dgm:prSet presAssocID="{B41AE325-18E0-42DD-8A72-8ABC62F926B7}" presName="sibTrans" presStyleLbl="sibTrans1D1" presStyleIdx="0" presStyleCnt="4"/>
      <dgm:spPr/>
      <dgm:t>
        <a:bodyPr/>
        <a:lstStyle/>
        <a:p>
          <a:endParaRPr lang="ru-RU"/>
        </a:p>
      </dgm:t>
    </dgm:pt>
    <dgm:pt modelId="{0CF036A2-7267-47B9-9953-8FAA6E525381}" type="pres">
      <dgm:prSet presAssocID="{080FBB34-E380-45E9-82B4-F2F4312B5AC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9FCDED-C41F-433F-9C5F-7C587A6B95FC}" type="pres">
      <dgm:prSet presAssocID="{080FBB34-E380-45E9-82B4-F2F4312B5AC3}" presName="spNode" presStyleCnt="0"/>
      <dgm:spPr/>
    </dgm:pt>
    <dgm:pt modelId="{82228E4E-BC81-470D-93A4-98293B4DEBA2}" type="pres">
      <dgm:prSet presAssocID="{0042EC2F-648F-4FCB-A275-515536558121}" presName="sibTrans" presStyleLbl="sibTrans1D1" presStyleIdx="1" presStyleCnt="4"/>
      <dgm:spPr/>
      <dgm:t>
        <a:bodyPr/>
        <a:lstStyle/>
        <a:p>
          <a:endParaRPr lang="ru-RU"/>
        </a:p>
      </dgm:t>
    </dgm:pt>
    <dgm:pt modelId="{41760DB1-C8B8-41E3-A919-C514679B5E7C}" type="pres">
      <dgm:prSet presAssocID="{814BED36-8201-4D7A-8D97-A84769A495A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7226F1-BBE4-403F-9F3E-51AC29D7E262}" type="pres">
      <dgm:prSet presAssocID="{814BED36-8201-4D7A-8D97-A84769A495A5}" presName="spNode" presStyleCnt="0"/>
      <dgm:spPr/>
    </dgm:pt>
    <dgm:pt modelId="{4219A731-B0F6-4FB6-8A64-63EEA9312654}" type="pres">
      <dgm:prSet presAssocID="{26F6A706-18CA-4362-9832-C782977D4166}" presName="sibTrans" presStyleLbl="sibTrans1D1" presStyleIdx="2" presStyleCnt="4"/>
      <dgm:spPr/>
      <dgm:t>
        <a:bodyPr/>
        <a:lstStyle/>
        <a:p>
          <a:endParaRPr lang="ru-RU"/>
        </a:p>
      </dgm:t>
    </dgm:pt>
    <dgm:pt modelId="{81E96DAB-56A7-430F-89B2-C6C168F4FECB}" type="pres">
      <dgm:prSet presAssocID="{8FC7D327-010B-405B-9732-203262B0F55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6AF161-6101-4833-8E04-34AF8163E142}" type="pres">
      <dgm:prSet presAssocID="{8FC7D327-010B-405B-9732-203262B0F555}" presName="spNode" presStyleCnt="0"/>
      <dgm:spPr/>
    </dgm:pt>
    <dgm:pt modelId="{4348C0C8-1C64-4607-8A9E-3A6B0A8910CE}" type="pres">
      <dgm:prSet presAssocID="{D64523D8-F79E-4C8F-9F8F-EC4C94F251B3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DBC66AB9-13C1-488F-ACA8-FDBBEAF59A2E}" type="presOf" srcId="{F345CD51-746C-48B9-905B-ABBF1E971A91}" destId="{FBE08F68-3E9C-4052-885C-CDD4D22DC7DB}" srcOrd="0" destOrd="0" presId="urn:microsoft.com/office/officeart/2005/8/layout/cycle5"/>
    <dgm:cxn modelId="{72E9179D-2716-46E9-B61E-4491145D41C1}" type="presOf" srcId="{0042EC2F-648F-4FCB-A275-515536558121}" destId="{82228E4E-BC81-470D-93A4-98293B4DEBA2}" srcOrd="0" destOrd="0" presId="urn:microsoft.com/office/officeart/2005/8/layout/cycle5"/>
    <dgm:cxn modelId="{E2ED6D88-61EC-404A-8C48-65695B6953E5}" type="presOf" srcId="{D64523D8-F79E-4C8F-9F8F-EC4C94F251B3}" destId="{4348C0C8-1C64-4607-8A9E-3A6B0A8910CE}" srcOrd="0" destOrd="0" presId="urn:microsoft.com/office/officeart/2005/8/layout/cycle5"/>
    <dgm:cxn modelId="{F12CDEC4-F3F3-45EC-A372-6A5F71FF12F3}" type="presOf" srcId="{26F6A706-18CA-4362-9832-C782977D4166}" destId="{4219A731-B0F6-4FB6-8A64-63EEA9312654}" srcOrd="0" destOrd="0" presId="urn:microsoft.com/office/officeart/2005/8/layout/cycle5"/>
    <dgm:cxn modelId="{6FCAB2F5-DDD9-47E7-A826-6E7558BCDD57}" srcId="{F345CD51-746C-48B9-905B-ABBF1E971A91}" destId="{080FBB34-E380-45E9-82B4-F2F4312B5AC3}" srcOrd="1" destOrd="0" parTransId="{0FDCFDD0-AC5E-4B6B-AEA2-BABD837871C1}" sibTransId="{0042EC2F-648F-4FCB-A275-515536558121}"/>
    <dgm:cxn modelId="{B403014F-4202-421D-84D8-BDA799CDC8DE}" type="presOf" srcId="{814BED36-8201-4D7A-8D97-A84769A495A5}" destId="{41760DB1-C8B8-41E3-A919-C514679B5E7C}" srcOrd="0" destOrd="0" presId="urn:microsoft.com/office/officeart/2005/8/layout/cycle5"/>
    <dgm:cxn modelId="{33F5A706-297E-43FC-AE01-77AB98C70D72}" srcId="{F345CD51-746C-48B9-905B-ABBF1E971A91}" destId="{C3E8FB3E-1B06-4EB0-8213-873E2E589F26}" srcOrd="0" destOrd="0" parTransId="{5644314A-270D-4FD4-AEC3-1E16DE523ACB}" sibTransId="{B41AE325-18E0-42DD-8A72-8ABC62F926B7}"/>
    <dgm:cxn modelId="{F42A92AB-5F6A-4A27-8388-247A050E51B8}" type="presOf" srcId="{B41AE325-18E0-42DD-8A72-8ABC62F926B7}" destId="{A2F42CA1-1096-48D2-99E9-09D0E6DC8C96}" srcOrd="0" destOrd="0" presId="urn:microsoft.com/office/officeart/2005/8/layout/cycle5"/>
    <dgm:cxn modelId="{85898B36-D7A3-4D8D-8FDA-E1380C8966CD}" srcId="{F345CD51-746C-48B9-905B-ABBF1E971A91}" destId="{814BED36-8201-4D7A-8D97-A84769A495A5}" srcOrd="2" destOrd="0" parTransId="{4BAEF240-3C34-4507-B902-54A81BC3AE32}" sibTransId="{26F6A706-18CA-4362-9832-C782977D4166}"/>
    <dgm:cxn modelId="{DBDFD099-FE7E-4278-82C0-FB1A8AE0C1B6}" type="presOf" srcId="{080FBB34-E380-45E9-82B4-F2F4312B5AC3}" destId="{0CF036A2-7267-47B9-9953-8FAA6E525381}" srcOrd="0" destOrd="0" presId="urn:microsoft.com/office/officeart/2005/8/layout/cycle5"/>
    <dgm:cxn modelId="{836A8C54-EB7A-4506-A9E4-B3E8A1DA2A0B}" srcId="{F345CD51-746C-48B9-905B-ABBF1E971A91}" destId="{8FC7D327-010B-405B-9732-203262B0F555}" srcOrd="3" destOrd="0" parTransId="{DBEC1BDD-EBD4-4C69-B515-118EF028DFC9}" sibTransId="{D64523D8-F79E-4C8F-9F8F-EC4C94F251B3}"/>
    <dgm:cxn modelId="{DBEA1D8C-4EB3-40C8-8EC3-A5F3CB315060}" type="presOf" srcId="{C3E8FB3E-1B06-4EB0-8213-873E2E589F26}" destId="{720D0C76-7581-4564-8410-5FDF379C127F}" srcOrd="0" destOrd="0" presId="urn:microsoft.com/office/officeart/2005/8/layout/cycle5"/>
    <dgm:cxn modelId="{217B6FFA-FAED-438B-969C-5096F9E7574D}" type="presOf" srcId="{8FC7D327-010B-405B-9732-203262B0F555}" destId="{81E96DAB-56A7-430F-89B2-C6C168F4FECB}" srcOrd="0" destOrd="0" presId="urn:microsoft.com/office/officeart/2005/8/layout/cycle5"/>
    <dgm:cxn modelId="{720F869A-C598-454B-AFAE-CDC4E8EB7023}" type="presParOf" srcId="{FBE08F68-3E9C-4052-885C-CDD4D22DC7DB}" destId="{720D0C76-7581-4564-8410-5FDF379C127F}" srcOrd="0" destOrd="0" presId="urn:microsoft.com/office/officeart/2005/8/layout/cycle5"/>
    <dgm:cxn modelId="{BC5C8081-EA60-486B-B820-689EB9B01A46}" type="presParOf" srcId="{FBE08F68-3E9C-4052-885C-CDD4D22DC7DB}" destId="{6FBFC226-AB26-49CF-AEF1-E81ADC836687}" srcOrd="1" destOrd="0" presId="urn:microsoft.com/office/officeart/2005/8/layout/cycle5"/>
    <dgm:cxn modelId="{AE9BB7AC-6BF3-4966-8AA1-BDCCE96BD2EB}" type="presParOf" srcId="{FBE08F68-3E9C-4052-885C-CDD4D22DC7DB}" destId="{A2F42CA1-1096-48D2-99E9-09D0E6DC8C96}" srcOrd="2" destOrd="0" presId="urn:microsoft.com/office/officeart/2005/8/layout/cycle5"/>
    <dgm:cxn modelId="{7024D6F7-80F8-44A5-BDF6-C68B757D5C65}" type="presParOf" srcId="{FBE08F68-3E9C-4052-885C-CDD4D22DC7DB}" destId="{0CF036A2-7267-47B9-9953-8FAA6E525381}" srcOrd="3" destOrd="0" presId="urn:microsoft.com/office/officeart/2005/8/layout/cycle5"/>
    <dgm:cxn modelId="{21F0989C-7841-45EE-8FDE-2D3CA8B23EAF}" type="presParOf" srcId="{FBE08F68-3E9C-4052-885C-CDD4D22DC7DB}" destId="{EB9FCDED-C41F-433F-9C5F-7C587A6B95FC}" srcOrd="4" destOrd="0" presId="urn:microsoft.com/office/officeart/2005/8/layout/cycle5"/>
    <dgm:cxn modelId="{9BB0D8F3-2C28-4538-AF68-8E4000E2CFD4}" type="presParOf" srcId="{FBE08F68-3E9C-4052-885C-CDD4D22DC7DB}" destId="{82228E4E-BC81-470D-93A4-98293B4DEBA2}" srcOrd="5" destOrd="0" presId="urn:microsoft.com/office/officeart/2005/8/layout/cycle5"/>
    <dgm:cxn modelId="{3A106C83-8AC7-468C-A92F-B05C7E410322}" type="presParOf" srcId="{FBE08F68-3E9C-4052-885C-CDD4D22DC7DB}" destId="{41760DB1-C8B8-41E3-A919-C514679B5E7C}" srcOrd="6" destOrd="0" presId="urn:microsoft.com/office/officeart/2005/8/layout/cycle5"/>
    <dgm:cxn modelId="{42DF49C1-B223-47D3-962E-72ACB7E721EB}" type="presParOf" srcId="{FBE08F68-3E9C-4052-885C-CDD4D22DC7DB}" destId="{477226F1-BBE4-403F-9F3E-51AC29D7E262}" srcOrd="7" destOrd="0" presId="urn:microsoft.com/office/officeart/2005/8/layout/cycle5"/>
    <dgm:cxn modelId="{BA3AF014-27FE-42A4-8439-02BF7AEC029B}" type="presParOf" srcId="{FBE08F68-3E9C-4052-885C-CDD4D22DC7DB}" destId="{4219A731-B0F6-4FB6-8A64-63EEA9312654}" srcOrd="8" destOrd="0" presId="urn:microsoft.com/office/officeart/2005/8/layout/cycle5"/>
    <dgm:cxn modelId="{FAE9486C-2C78-4A16-91BF-916F8D656B70}" type="presParOf" srcId="{FBE08F68-3E9C-4052-885C-CDD4D22DC7DB}" destId="{81E96DAB-56A7-430F-89B2-C6C168F4FECB}" srcOrd="9" destOrd="0" presId="urn:microsoft.com/office/officeart/2005/8/layout/cycle5"/>
    <dgm:cxn modelId="{323A5F84-29A5-42DD-9DF9-6D0936B0E8B6}" type="presParOf" srcId="{FBE08F68-3E9C-4052-885C-CDD4D22DC7DB}" destId="{DA6AF161-6101-4833-8E04-34AF8163E142}" srcOrd="10" destOrd="0" presId="urn:microsoft.com/office/officeart/2005/8/layout/cycle5"/>
    <dgm:cxn modelId="{F781B607-4AAB-4D8E-8275-7F79BDF7A9DD}" type="presParOf" srcId="{FBE08F68-3E9C-4052-885C-CDD4D22DC7DB}" destId="{4348C0C8-1C64-4607-8A9E-3A6B0A8910CE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B9C183-9243-47C1-A313-7D25AD49F5C5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68824784-135B-4FC1-A3E3-CD4219DB4A85}">
      <dgm:prSet phldrT="[Текст]"/>
      <dgm:spPr/>
      <dgm:t>
        <a:bodyPr/>
        <a:lstStyle/>
        <a:p>
          <a:pPr algn="ctr"/>
          <a:r>
            <a:rPr lang="en-US" dirty="0" err="1" smtClean="0"/>
            <a:t>Standart</a:t>
          </a:r>
          <a:r>
            <a:rPr lang="en-US" dirty="0" smtClean="0"/>
            <a:t> </a:t>
          </a:r>
          <a:r>
            <a:rPr lang="ru-RU" dirty="0" smtClean="0"/>
            <a:t>Стандарт </a:t>
          </a:r>
        </a:p>
      </dgm:t>
    </dgm:pt>
    <dgm:pt modelId="{C7EE084E-CB9D-4D5D-B743-9DD221500006}" type="parTrans" cxnId="{33C9A128-1C7D-41AD-ACBC-D405EB30142E}">
      <dgm:prSet/>
      <dgm:spPr/>
      <dgm:t>
        <a:bodyPr/>
        <a:lstStyle/>
        <a:p>
          <a:endParaRPr lang="ru-RU"/>
        </a:p>
      </dgm:t>
    </dgm:pt>
    <dgm:pt modelId="{905AC020-B076-42ED-8004-E59FBCBF5FE4}" type="sibTrans" cxnId="{33C9A128-1C7D-41AD-ACBC-D405EB30142E}">
      <dgm:prSet/>
      <dgm:spPr/>
      <dgm:t>
        <a:bodyPr/>
        <a:lstStyle/>
        <a:p>
          <a:endParaRPr lang="ru-RU"/>
        </a:p>
      </dgm:t>
    </dgm:pt>
    <dgm:pt modelId="{B5168039-594C-4D61-A7A4-6C96B619A10C}">
      <dgm:prSet phldrT="[Текст]"/>
      <dgm:spPr/>
      <dgm:t>
        <a:bodyPr/>
        <a:lstStyle/>
        <a:p>
          <a:pPr algn="ctr"/>
          <a:r>
            <a:rPr lang="en-US" dirty="0" smtClean="0"/>
            <a:t>Observation </a:t>
          </a:r>
          <a:r>
            <a:rPr lang="ru-RU" dirty="0" smtClean="0"/>
            <a:t>Наблюдение </a:t>
          </a:r>
        </a:p>
      </dgm:t>
    </dgm:pt>
    <dgm:pt modelId="{6B23C717-6026-440A-939A-25E70FAB987C}" type="parTrans" cxnId="{EA07E12E-797E-4BA9-B947-87537A073141}">
      <dgm:prSet/>
      <dgm:spPr/>
      <dgm:t>
        <a:bodyPr/>
        <a:lstStyle/>
        <a:p>
          <a:endParaRPr lang="ru-RU"/>
        </a:p>
      </dgm:t>
    </dgm:pt>
    <dgm:pt modelId="{26841437-A1C6-4179-978C-B409C36917AE}" type="sibTrans" cxnId="{EA07E12E-797E-4BA9-B947-87537A073141}">
      <dgm:prSet/>
      <dgm:spPr/>
      <dgm:t>
        <a:bodyPr/>
        <a:lstStyle/>
        <a:p>
          <a:endParaRPr lang="ru-RU"/>
        </a:p>
      </dgm:t>
    </dgm:pt>
    <dgm:pt modelId="{A6C92D0C-4344-404E-B6ED-FC6D788D5577}">
      <dgm:prSet phldrT="[Текст]"/>
      <dgm:spPr/>
      <dgm:t>
        <a:bodyPr/>
        <a:lstStyle/>
        <a:p>
          <a:pPr algn="ctr"/>
          <a:r>
            <a:rPr lang="en-US" dirty="0" smtClean="0"/>
            <a:t>Result </a:t>
          </a:r>
          <a:r>
            <a:rPr lang="ru-RU" dirty="0" smtClean="0"/>
            <a:t>Результат</a:t>
          </a:r>
        </a:p>
      </dgm:t>
    </dgm:pt>
    <dgm:pt modelId="{015C2304-455A-40E2-BFEF-78FB6073E856}" type="parTrans" cxnId="{77DEB1BA-4158-4E86-A8BC-C15CD68B4470}">
      <dgm:prSet/>
      <dgm:spPr/>
      <dgm:t>
        <a:bodyPr/>
        <a:lstStyle/>
        <a:p>
          <a:endParaRPr lang="ru-RU"/>
        </a:p>
      </dgm:t>
    </dgm:pt>
    <dgm:pt modelId="{1D6F5247-B79C-44A8-A00F-6477C778B81E}" type="sibTrans" cxnId="{77DEB1BA-4158-4E86-A8BC-C15CD68B4470}">
      <dgm:prSet/>
      <dgm:spPr/>
      <dgm:t>
        <a:bodyPr/>
        <a:lstStyle/>
        <a:p>
          <a:endParaRPr lang="ru-RU"/>
        </a:p>
      </dgm:t>
    </dgm:pt>
    <dgm:pt modelId="{0C95F64E-B523-4BE4-9A25-F2BD05DCB79C}" type="pres">
      <dgm:prSet presAssocID="{DDB9C183-9243-47C1-A313-7D25AD49F5C5}" presName="arrowDiagram" presStyleCnt="0">
        <dgm:presLayoutVars>
          <dgm:chMax val="5"/>
          <dgm:dir/>
          <dgm:resizeHandles val="exact"/>
        </dgm:presLayoutVars>
      </dgm:prSet>
      <dgm:spPr/>
    </dgm:pt>
    <dgm:pt modelId="{1000F15C-C91E-40FD-9A30-87F9DE32E17D}" type="pres">
      <dgm:prSet presAssocID="{DDB9C183-9243-47C1-A313-7D25AD49F5C5}" presName="arrow" presStyleLbl="bgShp" presStyleIdx="0" presStyleCnt="1"/>
      <dgm:spPr/>
    </dgm:pt>
    <dgm:pt modelId="{5E774962-F11B-445A-A70A-822A6649A580}" type="pres">
      <dgm:prSet presAssocID="{DDB9C183-9243-47C1-A313-7D25AD49F5C5}" presName="arrowDiagram3" presStyleCnt="0"/>
      <dgm:spPr/>
    </dgm:pt>
    <dgm:pt modelId="{E9485DCB-6A6B-4FA2-9C6E-7ACE52A7F43F}" type="pres">
      <dgm:prSet presAssocID="{68824784-135B-4FC1-A3E3-CD4219DB4A85}" presName="bullet3a" presStyleLbl="node1" presStyleIdx="0" presStyleCnt="3"/>
      <dgm:spPr/>
    </dgm:pt>
    <dgm:pt modelId="{0D52091F-DCCA-4A04-B3A2-EC449C414FF4}" type="pres">
      <dgm:prSet presAssocID="{68824784-135B-4FC1-A3E3-CD4219DB4A85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AAB36D-213D-4364-B3F5-0874B0B377F8}" type="pres">
      <dgm:prSet presAssocID="{B5168039-594C-4D61-A7A4-6C96B619A10C}" presName="bullet3b" presStyleLbl="node1" presStyleIdx="1" presStyleCnt="3"/>
      <dgm:spPr/>
    </dgm:pt>
    <dgm:pt modelId="{5149D1F3-F17A-4339-8BA2-6DA6FA1AE3BB}" type="pres">
      <dgm:prSet presAssocID="{B5168039-594C-4D61-A7A4-6C96B619A10C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64210C-F8BC-40DF-81A2-C51B4D3621DE}" type="pres">
      <dgm:prSet presAssocID="{A6C92D0C-4344-404E-B6ED-FC6D788D5577}" presName="bullet3c" presStyleLbl="node1" presStyleIdx="2" presStyleCnt="3"/>
      <dgm:spPr/>
    </dgm:pt>
    <dgm:pt modelId="{AFBF07F5-F086-4F46-AB49-AED8F2386AD9}" type="pres">
      <dgm:prSet presAssocID="{A6C92D0C-4344-404E-B6ED-FC6D788D5577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CDA4A1-75E9-478B-90D1-653C5E64440B}" type="presOf" srcId="{68824784-135B-4FC1-A3E3-CD4219DB4A85}" destId="{0D52091F-DCCA-4A04-B3A2-EC449C414FF4}" srcOrd="0" destOrd="0" presId="urn:microsoft.com/office/officeart/2005/8/layout/arrow2"/>
    <dgm:cxn modelId="{ECD60B55-7872-4E5E-AE57-51D4FC7C64C8}" type="presOf" srcId="{B5168039-594C-4D61-A7A4-6C96B619A10C}" destId="{5149D1F3-F17A-4339-8BA2-6DA6FA1AE3BB}" srcOrd="0" destOrd="0" presId="urn:microsoft.com/office/officeart/2005/8/layout/arrow2"/>
    <dgm:cxn modelId="{FD904DF6-0013-4933-B098-DD6A8B588717}" type="presOf" srcId="{A6C92D0C-4344-404E-B6ED-FC6D788D5577}" destId="{AFBF07F5-F086-4F46-AB49-AED8F2386AD9}" srcOrd="0" destOrd="0" presId="urn:microsoft.com/office/officeart/2005/8/layout/arrow2"/>
    <dgm:cxn modelId="{7EC0247A-4409-49BA-B4D3-B270E795110E}" type="presOf" srcId="{DDB9C183-9243-47C1-A313-7D25AD49F5C5}" destId="{0C95F64E-B523-4BE4-9A25-F2BD05DCB79C}" srcOrd="0" destOrd="0" presId="urn:microsoft.com/office/officeart/2005/8/layout/arrow2"/>
    <dgm:cxn modelId="{77DEB1BA-4158-4E86-A8BC-C15CD68B4470}" srcId="{DDB9C183-9243-47C1-A313-7D25AD49F5C5}" destId="{A6C92D0C-4344-404E-B6ED-FC6D788D5577}" srcOrd="2" destOrd="0" parTransId="{015C2304-455A-40E2-BFEF-78FB6073E856}" sibTransId="{1D6F5247-B79C-44A8-A00F-6477C778B81E}"/>
    <dgm:cxn modelId="{33C9A128-1C7D-41AD-ACBC-D405EB30142E}" srcId="{DDB9C183-9243-47C1-A313-7D25AD49F5C5}" destId="{68824784-135B-4FC1-A3E3-CD4219DB4A85}" srcOrd="0" destOrd="0" parTransId="{C7EE084E-CB9D-4D5D-B743-9DD221500006}" sibTransId="{905AC020-B076-42ED-8004-E59FBCBF5FE4}"/>
    <dgm:cxn modelId="{EA07E12E-797E-4BA9-B947-87537A073141}" srcId="{DDB9C183-9243-47C1-A313-7D25AD49F5C5}" destId="{B5168039-594C-4D61-A7A4-6C96B619A10C}" srcOrd="1" destOrd="0" parTransId="{6B23C717-6026-440A-939A-25E70FAB987C}" sibTransId="{26841437-A1C6-4179-978C-B409C36917AE}"/>
    <dgm:cxn modelId="{71AC4449-05E6-4A02-BA53-9AE3BC7B65E5}" type="presParOf" srcId="{0C95F64E-B523-4BE4-9A25-F2BD05DCB79C}" destId="{1000F15C-C91E-40FD-9A30-87F9DE32E17D}" srcOrd="0" destOrd="0" presId="urn:microsoft.com/office/officeart/2005/8/layout/arrow2"/>
    <dgm:cxn modelId="{59720765-0CE0-4F1E-B6B4-C34057FF19DD}" type="presParOf" srcId="{0C95F64E-B523-4BE4-9A25-F2BD05DCB79C}" destId="{5E774962-F11B-445A-A70A-822A6649A580}" srcOrd="1" destOrd="0" presId="urn:microsoft.com/office/officeart/2005/8/layout/arrow2"/>
    <dgm:cxn modelId="{B11BD5C5-D12D-4651-A347-C7A367CF6919}" type="presParOf" srcId="{5E774962-F11B-445A-A70A-822A6649A580}" destId="{E9485DCB-6A6B-4FA2-9C6E-7ACE52A7F43F}" srcOrd="0" destOrd="0" presId="urn:microsoft.com/office/officeart/2005/8/layout/arrow2"/>
    <dgm:cxn modelId="{5955FC13-D707-4230-9FB8-BFDEDA7B3F9B}" type="presParOf" srcId="{5E774962-F11B-445A-A70A-822A6649A580}" destId="{0D52091F-DCCA-4A04-B3A2-EC449C414FF4}" srcOrd="1" destOrd="0" presId="urn:microsoft.com/office/officeart/2005/8/layout/arrow2"/>
    <dgm:cxn modelId="{8F622D38-5434-4784-A474-8B08CAB1C54B}" type="presParOf" srcId="{5E774962-F11B-445A-A70A-822A6649A580}" destId="{57AAB36D-213D-4364-B3F5-0874B0B377F8}" srcOrd="2" destOrd="0" presId="urn:microsoft.com/office/officeart/2005/8/layout/arrow2"/>
    <dgm:cxn modelId="{2E4379E1-5E23-456E-8434-100F8740240C}" type="presParOf" srcId="{5E774962-F11B-445A-A70A-822A6649A580}" destId="{5149D1F3-F17A-4339-8BA2-6DA6FA1AE3BB}" srcOrd="3" destOrd="0" presId="urn:microsoft.com/office/officeart/2005/8/layout/arrow2"/>
    <dgm:cxn modelId="{209709BB-D5FC-43AC-9561-84EE90BA3CB3}" type="presParOf" srcId="{5E774962-F11B-445A-A70A-822A6649A580}" destId="{DA64210C-F8BC-40DF-81A2-C51B4D3621DE}" srcOrd="4" destOrd="0" presId="urn:microsoft.com/office/officeart/2005/8/layout/arrow2"/>
    <dgm:cxn modelId="{3F84021B-305E-4592-9083-7A26F588F8E0}" type="presParOf" srcId="{5E774962-F11B-445A-A70A-822A6649A580}" destId="{AFBF07F5-F086-4F46-AB49-AED8F2386AD9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8FFB70-C8ED-4FA4-8BAE-21126BB22FA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5EA9C4F-F027-47AF-A660-900C1B487DDD}">
      <dgm:prSet phldrT="[Текст]"/>
      <dgm:spPr/>
      <dgm:t>
        <a:bodyPr/>
        <a:lstStyle/>
        <a:p>
          <a:r>
            <a:rPr lang="ru-RU" dirty="0" smtClean="0"/>
            <a:t>Успехи (</a:t>
          </a:r>
          <a:r>
            <a:rPr lang="en-US" dirty="0" smtClean="0"/>
            <a:t>Successes)</a:t>
          </a:r>
          <a:endParaRPr lang="ru-RU" dirty="0"/>
        </a:p>
      </dgm:t>
    </dgm:pt>
    <dgm:pt modelId="{7D7640EC-D13B-4011-9E1C-4AD136149253}" type="parTrans" cxnId="{1CD828B8-2681-4CA5-89A9-57B6A27F9B4A}">
      <dgm:prSet/>
      <dgm:spPr/>
      <dgm:t>
        <a:bodyPr/>
        <a:lstStyle/>
        <a:p>
          <a:endParaRPr lang="ru-RU"/>
        </a:p>
      </dgm:t>
    </dgm:pt>
    <dgm:pt modelId="{13CF0E13-EAC5-40AA-937A-276F86229723}" type="sibTrans" cxnId="{1CD828B8-2681-4CA5-89A9-57B6A27F9B4A}">
      <dgm:prSet/>
      <dgm:spPr/>
      <dgm:t>
        <a:bodyPr/>
        <a:lstStyle/>
        <a:p>
          <a:endParaRPr lang="ru-RU"/>
        </a:p>
      </dgm:t>
    </dgm:pt>
    <dgm:pt modelId="{86B537AC-940E-4639-BFA3-1D012227322D}">
      <dgm:prSet phldrT="[Текст]"/>
      <dgm:spPr/>
      <dgm:t>
        <a:bodyPr/>
        <a:lstStyle/>
        <a:p>
          <a:r>
            <a:rPr lang="ru-RU" dirty="0" smtClean="0"/>
            <a:t>Уроки (</a:t>
          </a:r>
          <a:r>
            <a:rPr lang="en-US" dirty="0" smtClean="0"/>
            <a:t>Learn)</a:t>
          </a:r>
          <a:endParaRPr lang="ru-RU" dirty="0"/>
        </a:p>
      </dgm:t>
    </dgm:pt>
    <dgm:pt modelId="{9A0F4EAA-D74F-4CAF-90D9-F354CB4B734F}" type="parTrans" cxnId="{995255DB-0329-4B1D-8746-4E0C93B726FD}">
      <dgm:prSet/>
      <dgm:spPr/>
      <dgm:t>
        <a:bodyPr/>
        <a:lstStyle/>
        <a:p>
          <a:endParaRPr lang="ru-RU"/>
        </a:p>
      </dgm:t>
    </dgm:pt>
    <dgm:pt modelId="{7CE03299-E4B3-4E92-98B8-85CC548EF3ED}" type="sibTrans" cxnId="{995255DB-0329-4B1D-8746-4E0C93B726FD}">
      <dgm:prSet/>
      <dgm:spPr/>
      <dgm:t>
        <a:bodyPr/>
        <a:lstStyle/>
        <a:p>
          <a:endParaRPr lang="ru-RU"/>
        </a:p>
      </dgm:t>
    </dgm:pt>
    <dgm:pt modelId="{D0D2972D-BA55-45D9-BFEA-36A4CA06775E}">
      <dgm:prSet phldrT="[Текст]"/>
      <dgm:spPr/>
      <dgm:t>
        <a:bodyPr/>
        <a:lstStyle/>
        <a:p>
          <a:r>
            <a:rPr lang="en-US" dirty="0" smtClean="0"/>
            <a:t>Change (</a:t>
          </a:r>
          <a:r>
            <a:rPr lang="ru-RU" dirty="0" smtClean="0"/>
            <a:t>Изменения)</a:t>
          </a:r>
          <a:endParaRPr lang="ru-RU" dirty="0"/>
        </a:p>
      </dgm:t>
    </dgm:pt>
    <dgm:pt modelId="{E65C4517-D5D5-40C6-9933-5C1CC0745020}" type="parTrans" cxnId="{A9E0C68B-AA24-48FD-8672-E972BB8C6804}">
      <dgm:prSet/>
      <dgm:spPr/>
      <dgm:t>
        <a:bodyPr/>
        <a:lstStyle/>
        <a:p>
          <a:endParaRPr lang="ru-RU"/>
        </a:p>
      </dgm:t>
    </dgm:pt>
    <dgm:pt modelId="{A8A1B167-E1AF-4023-A931-68AD22CA7043}" type="sibTrans" cxnId="{A9E0C68B-AA24-48FD-8672-E972BB8C6804}">
      <dgm:prSet/>
      <dgm:spPr/>
      <dgm:t>
        <a:bodyPr/>
        <a:lstStyle/>
        <a:p>
          <a:endParaRPr lang="ru-RU"/>
        </a:p>
      </dgm:t>
    </dgm:pt>
    <dgm:pt modelId="{9727469B-1364-4370-AB17-0F272C0CB972}" type="pres">
      <dgm:prSet presAssocID="{0D8FFB70-C8ED-4FA4-8BAE-21126BB22FAC}" presName="Name0" presStyleCnt="0">
        <dgm:presLayoutVars>
          <dgm:dir/>
          <dgm:animLvl val="lvl"/>
          <dgm:resizeHandles val="exact"/>
        </dgm:presLayoutVars>
      </dgm:prSet>
      <dgm:spPr/>
    </dgm:pt>
    <dgm:pt modelId="{46C16D92-C4AE-4279-A177-18B323F24825}" type="pres">
      <dgm:prSet presAssocID="{35EA9C4F-F027-47AF-A660-900C1B487DD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F2F94C-40E8-4D1B-AF34-3D2F6368774E}" type="pres">
      <dgm:prSet presAssocID="{13CF0E13-EAC5-40AA-937A-276F86229723}" presName="parTxOnlySpace" presStyleCnt="0"/>
      <dgm:spPr/>
    </dgm:pt>
    <dgm:pt modelId="{42E2CF41-0350-4274-8500-50CC185D9906}" type="pres">
      <dgm:prSet presAssocID="{86B537AC-940E-4639-BFA3-1D012227322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464D8E-231D-454C-B73D-AC3E1CC2856F}" type="pres">
      <dgm:prSet presAssocID="{7CE03299-E4B3-4E92-98B8-85CC548EF3ED}" presName="parTxOnlySpace" presStyleCnt="0"/>
      <dgm:spPr/>
    </dgm:pt>
    <dgm:pt modelId="{5A0C8B59-DB93-47A2-B80A-6957CEEC9094}" type="pres">
      <dgm:prSet presAssocID="{D0D2972D-BA55-45D9-BFEA-36A4CA06775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5255DB-0329-4B1D-8746-4E0C93B726FD}" srcId="{0D8FFB70-C8ED-4FA4-8BAE-21126BB22FAC}" destId="{86B537AC-940E-4639-BFA3-1D012227322D}" srcOrd="1" destOrd="0" parTransId="{9A0F4EAA-D74F-4CAF-90D9-F354CB4B734F}" sibTransId="{7CE03299-E4B3-4E92-98B8-85CC548EF3ED}"/>
    <dgm:cxn modelId="{61C51285-9D16-48DE-8081-28B72B411E42}" type="presOf" srcId="{35EA9C4F-F027-47AF-A660-900C1B487DDD}" destId="{46C16D92-C4AE-4279-A177-18B323F24825}" srcOrd="0" destOrd="0" presId="urn:microsoft.com/office/officeart/2005/8/layout/chevron1"/>
    <dgm:cxn modelId="{BA7E3C15-2D1F-467C-9835-1F422B032582}" type="presOf" srcId="{D0D2972D-BA55-45D9-BFEA-36A4CA06775E}" destId="{5A0C8B59-DB93-47A2-B80A-6957CEEC9094}" srcOrd="0" destOrd="0" presId="urn:microsoft.com/office/officeart/2005/8/layout/chevron1"/>
    <dgm:cxn modelId="{A9E0C68B-AA24-48FD-8672-E972BB8C6804}" srcId="{0D8FFB70-C8ED-4FA4-8BAE-21126BB22FAC}" destId="{D0D2972D-BA55-45D9-BFEA-36A4CA06775E}" srcOrd="2" destOrd="0" parTransId="{E65C4517-D5D5-40C6-9933-5C1CC0745020}" sibTransId="{A8A1B167-E1AF-4023-A931-68AD22CA7043}"/>
    <dgm:cxn modelId="{B02623B5-7423-4838-BC10-7330611C6240}" type="presOf" srcId="{86B537AC-940E-4639-BFA3-1D012227322D}" destId="{42E2CF41-0350-4274-8500-50CC185D9906}" srcOrd="0" destOrd="0" presId="urn:microsoft.com/office/officeart/2005/8/layout/chevron1"/>
    <dgm:cxn modelId="{E77CA4C7-5B0C-4557-9FA6-1EDA216945B3}" type="presOf" srcId="{0D8FFB70-C8ED-4FA4-8BAE-21126BB22FAC}" destId="{9727469B-1364-4370-AB17-0F272C0CB972}" srcOrd="0" destOrd="0" presId="urn:microsoft.com/office/officeart/2005/8/layout/chevron1"/>
    <dgm:cxn modelId="{1CD828B8-2681-4CA5-89A9-57B6A27F9B4A}" srcId="{0D8FFB70-C8ED-4FA4-8BAE-21126BB22FAC}" destId="{35EA9C4F-F027-47AF-A660-900C1B487DDD}" srcOrd="0" destOrd="0" parTransId="{7D7640EC-D13B-4011-9E1C-4AD136149253}" sibTransId="{13CF0E13-EAC5-40AA-937A-276F86229723}"/>
    <dgm:cxn modelId="{AE79A2E8-3BC1-457F-914F-76E971D2545E}" type="presParOf" srcId="{9727469B-1364-4370-AB17-0F272C0CB972}" destId="{46C16D92-C4AE-4279-A177-18B323F24825}" srcOrd="0" destOrd="0" presId="urn:microsoft.com/office/officeart/2005/8/layout/chevron1"/>
    <dgm:cxn modelId="{0DA9BA37-44A3-410E-A600-6600E99DC676}" type="presParOf" srcId="{9727469B-1364-4370-AB17-0F272C0CB972}" destId="{BBF2F94C-40E8-4D1B-AF34-3D2F6368774E}" srcOrd="1" destOrd="0" presId="urn:microsoft.com/office/officeart/2005/8/layout/chevron1"/>
    <dgm:cxn modelId="{EDA468DB-E0F2-48BF-BF8A-966D74AC215A}" type="presParOf" srcId="{9727469B-1364-4370-AB17-0F272C0CB972}" destId="{42E2CF41-0350-4274-8500-50CC185D9906}" srcOrd="2" destOrd="0" presId="urn:microsoft.com/office/officeart/2005/8/layout/chevron1"/>
    <dgm:cxn modelId="{F5B866CE-4379-416D-B0E8-433D5E3C7E95}" type="presParOf" srcId="{9727469B-1364-4370-AB17-0F272C0CB972}" destId="{56464D8E-231D-454C-B73D-AC3E1CC2856F}" srcOrd="3" destOrd="0" presId="urn:microsoft.com/office/officeart/2005/8/layout/chevron1"/>
    <dgm:cxn modelId="{F76200AA-4335-4131-800C-276D103C16AB}" type="presParOf" srcId="{9727469B-1364-4370-AB17-0F272C0CB972}" destId="{5A0C8B59-DB93-47A2-B80A-6957CEEC909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C79E026-612E-4B7B-80BE-72A5CEFFA6D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0EEBAE4-B674-4AE1-AF4F-FA43DD578E18}">
      <dgm:prSet phldrT="[Текст]"/>
      <dgm:spPr/>
      <dgm:t>
        <a:bodyPr/>
        <a:lstStyle/>
        <a:p>
          <a:r>
            <a:rPr lang="ru-RU" dirty="0" smtClean="0"/>
            <a:t>Уровень поведения —сотрудник корректирует свое поведение в соответствии с полученной обратной связью</a:t>
          </a:r>
          <a:endParaRPr lang="ru-RU" dirty="0"/>
        </a:p>
      </dgm:t>
    </dgm:pt>
    <dgm:pt modelId="{E4AC0704-1947-4D08-8591-A15D005882F5}" type="parTrans" cxnId="{7831546C-5137-4B4F-96B3-6BC4F57BB9BA}">
      <dgm:prSet/>
      <dgm:spPr/>
      <dgm:t>
        <a:bodyPr/>
        <a:lstStyle/>
        <a:p>
          <a:endParaRPr lang="ru-RU"/>
        </a:p>
      </dgm:t>
    </dgm:pt>
    <dgm:pt modelId="{B43920C3-75C9-40A4-95E4-5B1556823077}" type="sibTrans" cxnId="{7831546C-5137-4B4F-96B3-6BC4F57BB9BA}">
      <dgm:prSet/>
      <dgm:spPr/>
      <dgm:t>
        <a:bodyPr/>
        <a:lstStyle/>
        <a:p>
          <a:endParaRPr lang="ru-RU"/>
        </a:p>
      </dgm:t>
    </dgm:pt>
    <dgm:pt modelId="{624EA246-E72A-43DF-B9BA-DF883B24AB58}">
      <dgm:prSet phldrT="[Текст]"/>
      <dgm:spPr/>
      <dgm:t>
        <a:bodyPr/>
        <a:lstStyle/>
        <a:p>
          <a:r>
            <a:rPr lang="ru-RU" dirty="0" smtClean="0"/>
            <a:t>Уровень взаимоотношений —сотрудник имеет намерение к изменению отношений с руководителем </a:t>
          </a:r>
          <a:endParaRPr lang="ru-RU" dirty="0"/>
        </a:p>
      </dgm:t>
    </dgm:pt>
    <dgm:pt modelId="{73979A65-53E1-4400-AB92-26AD1552B019}" type="parTrans" cxnId="{1DA947FC-EFD9-4047-A60A-30DB716A1E9F}">
      <dgm:prSet/>
      <dgm:spPr/>
      <dgm:t>
        <a:bodyPr/>
        <a:lstStyle/>
        <a:p>
          <a:endParaRPr lang="ru-RU"/>
        </a:p>
      </dgm:t>
    </dgm:pt>
    <dgm:pt modelId="{65B81C80-9AB9-4997-A1D6-3ED51A586D1A}" type="sibTrans" cxnId="{1DA947FC-EFD9-4047-A60A-30DB716A1E9F}">
      <dgm:prSet/>
      <dgm:spPr/>
      <dgm:t>
        <a:bodyPr/>
        <a:lstStyle/>
        <a:p>
          <a:endParaRPr lang="ru-RU"/>
        </a:p>
      </dgm:t>
    </dgm:pt>
    <dgm:pt modelId="{BEFD01CC-9814-4F76-A929-0C445F515A93}">
      <dgm:prSet phldrT="[Текст]"/>
      <dgm:spPr/>
      <dgm:t>
        <a:bodyPr/>
        <a:lstStyle/>
        <a:p>
          <a:r>
            <a:rPr lang="ru-RU" dirty="0" smtClean="0"/>
            <a:t>Уровень личного отношения к ОС —сотрудник изменяет отношение к себе в соответствии с полученной обратной связью</a:t>
          </a:r>
          <a:endParaRPr lang="ru-RU" dirty="0"/>
        </a:p>
      </dgm:t>
    </dgm:pt>
    <dgm:pt modelId="{E1A2AA30-1B17-4910-BBC7-9DEF556345D8}" type="parTrans" cxnId="{978EC85A-A15F-457A-B005-A2F2C8F32969}">
      <dgm:prSet/>
      <dgm:spPr/>
      <dgm:t>
        <a:bodyPr/>
        <a:lstStyle/>
        <a:p>
          <a:endParaRPr lang="ru-RU"/>
        </a:p>
      </dgm:t>
    </dgm:pt>
    <dgm:pt modelId="{C2DF38C7-5014-415E-BE07-EA04D0E40B60}" type="sibTrans" cxnId="{978EC85A-A15F-457A-B005-A2F2C8F32969}">
      <dgm:prSet/>
      <dgm:spPr/>
      <dgm:t>
        <a:bodyPr/>
        <a:lstStyle/>
        <a:p>
          <a:endParaRPr lang="ru-RU"/>
        </a:p>
      </dgm:t>
    </dgm:pt>
    <dgm:pt modelId="{EC050EA0-A898-4777-BC00-12F2CA975517}" type="pres">
      <dgm:prSet presAssocID="{CC79E026-612E-4B7B-80BE-72A5CEFFA6D1}" presName="CompostProcess" presStyleCnt="0">
        <dgm:presLayoutVars>
          <dgm:dir/>
          <dgm:resizeHandles val="exact"/>
        </dgm:presLayoutVars>
      </dgm:prSet>
      <dgm:spPr/>
    </dgm:pt>
    <dgm:pt modelId="{C3218D41-010A-4224-B37E-089657F30B01}" type="pres">
      <dgm:prSet presAssocID="{CC79E026-612E-4B7B-80BE-72A5CEFFA6D1}" presName="arrow" presStyleLbl="bgShp" presStyleIdx="0" presStyleCnt="1"/>
      <dgm:spPr/>
    </dgm:pt>
    <dgm:pt modelId="{3E3D5014-BF27-4347-A742-ED9588FD53DA}" type="pres">
      <dgm:prSet presAssocID="{CC79E026-612E-4B7B-80BE-72A5CEFFA6D1}" presName="linearProcess" presStyleCnt="0"/>
      <dgm:spPr/>
    </dgm:pt>
    <dgm:pt modelId="{E82A0412-5F77-4A7F-8E84-976F2A0CD6CE}" type="pres">
      <dgm:prSet presAssocID="{70EEBAE4-B674-4AE1-AF4F-FA43DD578E1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DEAC4D-F6F7-40BB-99B0-31C1D256683B}" type="pres">
      <dgm:prSet presAssocID="{B43920C3-75C9-40A4-95E4-5B1556823077}" presName="sibTrans" presStyleCnt="0"/>
      <dgm:spPr/>
    </dgm:pt>
    <dgm:pt modelId="{0BB3C23A-03B8-4C5D-B0A9-76813C341623}" type="pres">
      <dgm:prSet presAssocID="{624EA246-E72A-43DF-B9BA-DF883B24AB5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FDB57-7E30-411A-B430-973E66BF0E63}" type="pres">
      <dgm:prSet presAssocID="{65B81C80-9AB9-4997-A1D6-3ED51A586D1A}" presName="sibTrans" presStyleCnt="0"/>
      <dgm:spPr/>
    </dgm:pt>
    <dgm:pt modelId="{BD6BB640-5755-4AB5-B82C-A8C72B7C5321}" type="pres">
      <dgm:prSet presAssocID="{BEFD01CC-9814-4F76-A929-0C445F515A9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A947FC-EFD9-4047-A60A-30DB716A1E9F}" srcId="{CC79E026-612E-4B7B-80BE-72A5CEFFA6D1}" destId="{624EA246-E72A-43DF-B9BA-DF883B24AB58}" srcOrd="1" destOrd="0" parTransId="{73979A65-53E1-4400-AB92-26AD1552B019}" sibTransId="{65B81C80-9AB9-4997-A1D6-3ED51A586D1A}"/>
    <dgm:cxn modelId="{978EC85A-A15F-457A-B005-A2F2C8F32969}" srcId="{CC79E026-612E-4B7B-80BE-72A5CEFFA6D1}" destId="{BEFD01CC-9814-4F76-A929-0C445F515A93}" srcOrd="2" destOrd="0" parTransId="{E1A2AA30-1B17-4910-BBC7-9DEF556345D8}" sibTransId="{C2DF38C7-5014-415E-BE07-EA04D0E40B60}"/>
    <dgm:cxn modelId="{7831546C-5137-4B4F-96B3-6BC4F57BB9BA}" srcId="{CC79E026-612E-4B7B-80BE-72A5CEFFA6D1}" destId="{70EEBAE4-B674-4AE1-AF4F-FA43DD578E18}" srcOrd="0" destOrd="0" parTransId="{E4AC0704-1947-4D08-8591-A15D005882F5}" sibTransId="{B43920C3-75C9-40A4-95E4-5B1556823077}"/>
    <dgm:cxn modelId="{CD77D1B9-CD00-4825-A962-3A8F589E349F}" type="presOf" srcId="{70EEBAE4-B674-4AE1-AF4F-FA43DD578E18}" destId="{E82A0412-5F77-4A7F-8E84-976F2A0CD6CE}" srcOrd="0" destOrd="0" presId="urn:microsoft.com/office/officeart/2005/8/layout/hProcess9"/>
    <dgm:cxn modelId="{81D0DE2F-33B2-49E4-A38B-6BCC542D7F00}" type="presOf" srcId="{CC79E026-612E-4B7B-80BE-72A5CEFFA6D1}" destId="{EC050EA0-A898-4777-BC00-12F2CA975517}" srcOrd="0" destOrd="0" presId="urn:microsoft.com/office/officeart/2005/8/layout/hProcess9"/>
    <dgm:cxn modelId="{3CDB7431-460D-4961-A382-E9D1BE666652}" type="presOf" srcId="{BEFD01CC-9814-4F76-A929-0C445F515A93}" destId="{BD6BB640-5755-4AB5-B82C-A8C72B7C5321}" srcOrd="0" destOrd="0" presId="urn:microsoft.com/office/officeart/2005/8/layout/hProcess9"/>
    <dgm:cxn modelId="{14F41DA9-000C-4A00-B96F-F24FA7692DF2}" type="presOf" srcId="{624EA246-E72A-43DF-B9BA-DF883B24AB58}" destId="{0BB3C23A-03B8-4C5D-B0A9-76813C341623}" srcOrd="0" destOrd="0" presId="urn:microsoft.com/office/officeart/2005/8/layout/hProcess9"/>
    <dgm:cxn modelId="{B9CC5038-87E7-4BEF-8983-79EFBB246066}" type="presParOf" srcId="{EC050EA0-A898-4777-BC00-12F2CA975517}" destId="{C3218D41-010A-4224-B37E-089657F30B01}" srcOrd="0" destOrd="0" presId="urn:microsoft.com/office/officeart/2005/8/layout/hProcess9"/>
    <dgm:cxn modelId="{EB4ED3EA-E75E-4994-BB3F-A4197805F6D2}" type="presParOf" srcId="{EC050EA0-A898-4777-BC00-12F2CA975517}" destId="{3E3D5014-BF27-4347-A742-ED9588FD53DA}" srcOrd="1" destOrd="0" presId="urn:microsoft.com/office/officeart/2005/8/layout/hProcess9"/>
    <dgm:cxn modelId="{1D559DC8-7C55-42A1-892A-010DAF3D8EB7}" type="presParOf" srcId="{3E3D5014-BF27-4347-A742-ED9588FD53DA}" destId="{E82A0412-5F77-4A7F-8E84-976F2A0CD6CE}" srcOrd="0" destOrd="0" presId="urn:microsoft.com/office/officeart/2005/8/layout/hProcess9"/>
    <dgm:cxn modelId="{E2A17904-7B9A-4E5E-B857-48C2BCA475AC}" type="presParOf" srcId="{3E3D5014-BF27-4347-A742-ED9588FD53DA}" destId="{DDDEAC4D-F6F7-40BB-99B0-31C1D256683B}" srcOrd="1" destOrd="0" presId="urn:microsoft.com/office/officeart/2005/8/layout/hProcess9"/>
    <dgm:cxn modelId="{9DD2C893-BEB8-4D57-8E31-C9DFBC944DFE}" type="presParOf" srcId="{3E3D5014-BF27-4347-A742-ED9588FD53DA}" destId="{0BB3C23A-03B8-4C5D-B0A9-76813C341623}" srcOrd="2" destOrd="0" presId="urn:microsoft.com/office/officeart/2005/8/layout/hProcess9"/>
    <dgm:cxn modelId="{A4F9F76B-CF20-4D80-8FCE-61E91A4BB846}" type="presParOf" srcId="{3E3D5014-BF27-4347-A742-ED9588FD53DA}" destId="{B40FDB57-7E30-411A-B430-973E66BF0E63}" srcOrd="3" destOrd="0" presId="urn:microsoft.com/office/officeart/2005/8/layout/hProcess9"/>
    <dgm:cxn modelId="{F96BE046-FD9D-45C9-88E2-C1B6CB06F278}" type="presParOf" srcId="{3E3D5014-BF27-4347-A742-ED9588FD53DA}" destId="{BD6BB640-5755-4AB5-B82C-A8C72B7C532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FF248-B12E-493F-BAEA-782B68C07850}">
      <dsp:nvSpPr>
        <dsp:cNvPr id="0" name=""/>
        <dsp:cNvSpPr/>
      </dsp:nvSpPr>
      <dsp:spPr>
        <a:xfrm>
          <a:off x="195729" y="1313340"/>
          <a:ext cx="2920666" cy="962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прямота</a:t>
          </a:r>
          <a:endParaRPr lang="ru-RU" sz="4200" kern="1200" dirty="0"/>
        </a:p>
      </dsp:txBody>
      <dsp:txXfrm>
        <a:off x="195729" y="1313340"/>
        <a:ext cx="2920666" cy="962492"/>
      </dsp:txXfrm>
    </dsp:sp>
    <dsp:sp modelId="{3FBCDA8A-933D-4D15-85F7-77479D19AAA3}">
      <dsp:nvSpPr>
        <dsp:cNvPr id="0" name=""/>
        <dsp:cNvSpPr/>
      </dsp:nvSpPr>
      <dsp:spPr>
        <a:xfrm>
          <a:off x="195729" y="3342904"/>
          <a:ext cx="2920666" cy="1803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является базой для всех остальных речевых приемов, этим она и ценна</a:t>
          </a:r>
          <a:endParaRPr lang="ru-RU" sz="2600" kern="1200" dirty="0"/>
        </a:p>
      </dsp:txBody>
      <dsp:txXfrm>
        <a:off x="195729" y="3342904"/>
        <a:ext cx="2920666" cy="1803241"/>
      </dsp:txXfrm>
    </dsp:sp>
    <dsp:sp modelId="{5C828B77-61BC-4707-B336-3C301F8A3B9C}">
      <dsp:nvSpPr>
        <dsp:cNvPr id="0" name=""/>
        <dsp:cNvSpPr/>
      </dsp:nvSpPr>
      <dsp:spPr>
        <a:xfrm>
          <a:off x="192410" y="1020609"/>
          <a:ext cx="232325" cy="2323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A9762-9F15-4842-840A-601299156D51}">
      <dsp:nvSpPr>
        <dsp:cNvPr id="0" name=""/>
        <dsp:cNvSpPr/>
      </dsp:nvSpPr>
      <dsp:spPr>
        <a:xfrm>
          <a:off x="355038" y="695353"/>
          <a:ext cx="232325" cy="2323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F97531-27C7-4D78-8929-EAEB147CE9B0}">
      <dsp:nvSpPr>
        <dsp:cNvPr id="0" name=""/>
        <dsp:cNvSpPr/>
      </dsp:nvSpPr>
      <dsp:spPr>
        <a:xfrm>
          <a:off x="745345" y="760404"/>
          <a:ext cx="365083" cy="3650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70AF01-BAC0-4F0F-B38F-87425EDD132C}">
      <dsp:nvSpPr>
        <dsp:cNvPr id="0" name=""/>
        <dsp:cNvSpPr/>
      </dsp:nvSpPr>
      <dsp:spPr>
        <a:xfrm>
          <a:off x="1070601" y="402623"/>
          <a:ext cx="232325" cy="2323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B050CB-D4E1-4E92-BE58-87BDFEFC30D8}">
      <dsp:nvSpPr>
        <dsp:cNvPr id="0" name=""/>
        <dsp:cNvSpPr/>
      </dsp:nvSpPr>
      <dsp:spPr>
        <a:xfrm>
          <a:off x="1493434" y="272520"/>
          <a:ext cx="232325" cy="2323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18774F-354A-46A6-AE89-AC0697AB35B4}">
      <dsp:nvSpPr>
        <dsp:cNvPr id="0" name=""/>
        <dsp:cNvSpPr/>
      </dsp:nvSpPr>
      <dsp:spPr>
        <a:xfrm>
          <a:off x="2013843" y="500200"/>
          <a:ext cx="232325" cy="2323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5FFBCD-AE90-46FC-8E7E-204EC3E7853C}">
      <dsp:nvSpPr>
        <dsp:cNvPr id="0" name=""/>
        <dsp:cNvSpPr/>
      </dsp:nvSpPr>
      <dsp:spPr>
        <a:xfrm>
          <a:off x="2339099" y="662828"/>
          <a:ext cx="365083" cy="3650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2160F3-D796-4BF0-8300-768B7DBF1416}">
      <dsp:nvSpPr>
        <dsp:cNvPr id="0" name=""/>
        <dsp:cNvSpPr/>
      </dsp:nvSpPr>
      <dsp:spPr>
        <a:xfrm>
          <a:off x="2794458" y="1020609"/>
          <a:ext cx="232325" cy="2323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9910FA-92C2-4EE4-89E5-7195FDE9C52A}">
      <dsp:nvSpPr>
        <dsp:cNvPr id="0" name=""/>
        <dsp:cNvSpPr/>
      </dsp:nvSpPr>
      <dsp:spPr>
        <a:xfrm>
          <a:off x="2989611" y="1378391"/>
          <a:ext cx="232325" cy="2323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CCAD42-16C9-4781-A3D9-C3DA260E57FC}">
      <dsp:nvSpPr>
        <dsp:cNvPr id="0" name=""/>
        <dsp:cNvSpPr/>
      </dsp:nvSpPr>
      <dsp:spPr>
        <a:xfrm>
          <a:off x="1298280" y="695353"/>
          <a:ext cx="597408" cy="5974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8AE254-7DF5-4EC0-940F-F5B670CF6F73}">
      <dsp:nvSpPr>
        <dsp:cNvPr id="0" name=""/>
        <dsp:cNvSpPr/>
      </dsp:nvSpPr>
      <dsp:spPr>
        <a:xfrm>
          <a:off x="29782" y="1931326"/>
          <a:ext cx="232325" cy="2323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47B1E9-EEC8-4344-A86F-11ECB806B11C}">
      <dsp:nvSpPr>
        <dsp:cNvPr id="0" name=""/>
        <dsp:cNvSpPr/>
      </dsp:nvSpPr>
      <dsp:spPr>
        <a:xfrm>
          <a:off x="224935" y="2224056"/>
          <a:ext cx="365083" cy="3650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E4D87D-2108-43CE-BE9D-A66E8976A2FD}">
      <dsp:nvSpPr>
        <dsp:cNvPr id="0" name=""/>
        <dsp:cNvSpPr/>
      </dsp:nvSpPr>
      <dsp:spPr>
        <a:xfrm>
          <a:off x="712819" y="2484261"/>
          <a:ext cx="531030" cy="5310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DA223C-483B-47F1-9B8A-B7F778C39207}">
      <dsp:nvSpPr>
        <dsp:cNvPr id="0" name=""/>
        <dsp:cNvSpPr/>
      </dsp:nvSpPr>
      <dsp:spPr>
        <a:xfrm>
          <a:off x="1395857" y="2907094"/>
          <a:ext cx="232325" cy="2323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AA0AE-2AB9-4346-8752-18812CAC306C}">
      <dsp:nvSpPr>
        <dsp:cNvPr id="0" name=""/>
        <dsp:cNvSpPr/>
      </dsp:nvSpPr>
      <dsp:spPr>
        <a:xfrm>
          <a:off x="1525959" y="2484261"/>
          <a:ext cx="365083" cy="3650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B3F1E4-E697-4604-B64B-86CD1613EDB2}">
      <dsp:nvSpPr>
        <dsp:cNvPr id="0" name=""/>
        <dsp:cNvSpPr/>
      </dsp:nvSpPr>
      <dsp:spPr>
        <a:xfrm>
          <a:off x="1851215" y="2939620"/>
          <a:ext cx="232325" cy="2323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FC6E2D-CB28-452E-A331-0FB1019D7F39}">
      <dsp:nvSpPr>
        <dsp:cNvPr id="0" name=""/>
        <dsp:cNvSpPr/>
      </dsp:nvSpPr>
      <dsp:spPr>
        <a:xfrm>
          <a:off x="2143946" y="2419210"/>
          <a:ext cx="531030" cy="5310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2A42D-594B-4605-A8D2-9C9DBAED1DE8}">
      <dsp:nvSpPr>
        <dsp:cNvPr id="0" name=""/>
        <dsp:cNvSpPr/>
      </dsp:nvSpPr>
      <dsp:spPr>
        <a:xfrm>
          <a:off x="2859509" y="2289108"/>
          <a:ext cx="365083" cy="3650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C6A316-E608-4319-88A4-D3BCF943C91A}">
      <dsp:nvSpPr>
        <dsp:cNvPr id="0" name=""/>
        <dsp:cNvSpPr/>
      </dsp:nvSpPr>
      <dsp:spPr>
        <a:xfrm>
          <a:off x="3224592" y="759863"/>
          <a:ext cx="1072197" cy="2046942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4AE65B-FDA7-4552-A6C9-1727944B5005}">
      <dsp:nvSpPr>
        <dsp:cNvPr id="0" name=""/>
        <dsp:cNvSpPr/>
      </dsp:nvSpPr>
      <dsp:spPr>
        <a:xfrm>
          <a:off x="4101845" y="759863"/>
          <a:ext cx="1072197" cy="2046942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806167-7849-4838-8AC1-9DEB62554DEF}">
      <dsp:nvSpPr>
        <dsp:cNvPr id="0" name=""/>
        <dsp:cNvSpPr/>
      </dsp:nvSpPr>
      <dsp:spPr>
        <a:xfrm>
          <a:off x="5393355" y="614649"/>
          <a:ext cx="2485548" cy="24855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Важно!</a:t>
          </a:r>
          <a:endParaRPr lang="ru-RU" sz="4200" kern="1200" dirty="0"/>
        </a:p>
      </dsp:txBody>
      <dsp:txXfrm>
        <a:off x="5757355" y="978649"/>
        <a:ext cx="1757548" cy="1757548"/>
      </dsp:txXfrm>
    </dsp:sp>
    <dsp:sp modelId="{FDC35111-B2E4-44AB-AA9B-FAD9E17AAB18}">
      <dsp:nvSpPr>
        <dsp:cNvPr id="0" name=""/>
        <dsp:cNvSpPr/>
      </dsp:nvSpPr>
      <dsp:spPr>
        <a:xfrm>
          <a:off x="5174042" y="3342904"/>
          <a:ext cx="2924175" cy="1803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сообщение должно быть понято без искажений</a:t>
          </a:r>
          <a:endParaRPr lang="ru-RU" sz="2600" kern="1200" dirty="0"/>
        </a:p>
      </dsp:txBody>
      <dsp:txXfrm>
        <a:off x="5174042" y="3342904"/>
        <a:ext cx="2924175" cy="18032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100E8E-18EA-4A64-A4BD-3EF4966D66E7}">
      <dsp:nvSpPr>
        <dsp:cNvPr id="0" name=""/>
        <dsp:cNvSpPr/>
      </dsp:nvSpPr>
      <dsp:spPr>
        <a:xfrm>
          <a:off x="0" y="228136"/>
          <a:ext cx="8582332" cy="536395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964E45-A18A-4A02-8757-CDADD9916095}">
      <dsp:nvSpPr>
        <dsp:cNvPr id="0" name=""/>
        <dsp:cNvSpPr/>
      </dsp:nvSpPr>
      <dsp:spPr>
        <a:xfrm>
          <a:off x="1089956" y="3930339"/>
          <a:ext cx="223140" cy="2231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9A328C-970C-425F-9035-1C55A240876D}">
      <dsp:nvSpPr>
        <dsp:cNvPr id="0" name=""/>
        <dsp:cNvSpPr/>
      </dsp:nvSpPr>
      <dsp:spPr>
        <a:xfrm>
          <a:off x="1201526" y="4041910"/>
          <a:ext cx="1999683" cy="1550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238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начало в позитивном ключе</a:t>
          </a:r>
          <a:endParaRPr lang="ru-RU" sz="2100" kern="1200" dirty="0"/>
        </a:p>
      </dsp:txBody>
      <dsp:txXfrm>
        <a:off x="1201526" y="4041910"/>
        <a:ext cx="1999683" cy="1550183"/>
      </dsp:txXfrm>
    </dsp:sp>
    <dsp:sp modelId="{C5DF8C28-C45A-4B1B-BE70-BF5E302BFB7A}">
      <dsp:nvSpPr>
        <dsp:cNvPr id="0" name=""/>
        <dsp:cNvSpPr/>
      </dsp:nvSpPr>
      <dsp:spPr>
        <a:xfrm>
          <a:off x="3059601" y="2472416"/>
          <a:ext cx="403369" cy="4033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808DC6-580E-42DB-8647-8071BB458910}">
      <dsp:nvSpPr>
        <dsp:cNvPr id="0" name=""/>
        <dsp:cNvSpPr/>
      </dsp:nvSpPr>
      <dsp:spPr>
        <a:xfrm>
          <a:off x="3261286" y="2674100"/>
          <a:ext cx="2059759" cy="2917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737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середина – корректировка действий сотрудника</a:t>
          </a:r>
        </a:p>
      </dsp:txBody>
      <dsp:txXfrm>
        <a:off x="3261286" y="2674100"/>
        <a:ext cx="2059759" cy="2917992"/>
      </dsp:txXfrm>
    </dsp:sp>
    <dsp:sp modelId="{96E83F64-361C-40B8-8478-10115D0BBA8C}">
      <dsp:nvSpPr>
        <dsp:cNvPr id="0" name=""/>
        <dsp:cNvSpPr/>
      </dsp:nvSpPr>
      <dsp:spPr>
        <a:xfrm>
          <a:off x="5428324" y="1585217"/>
          <a:ext cx="557851" cy="5578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8819E0-F7A3-453E-8DFE-6676BAE2617D}">
      <dsp:nvSpPr>
        <dsp:cNvPr id="0" name=""/>
        <dsp:cNvSpPr/>
      </dsp:nvSpPr>
      <dsp:spPr>
        <a:xfrm>
          <a:off x="5707250" y="1864143"/>
          <a:ext cx="2059759" cy="3727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5594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завершение в позитивном ключе</a:t>
          </a:r>
          <a:endParaRPr lang="ru-RU" sz="2100" kern="1200" dirty="0"/>
        </a:p>
      </dsp:txBody>
      <dsp:txXfrm>
        <a:off x="5707250" y="1864143"/>
        <a:ext cx="2059759" cy="37279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4E93-6FE0-4006-9DF0-F37386CCB381}">
      <dsp:nvSpPr>
        <dsp:cNvPr id="0" name=""/>
        <dsp:cNvSpPr/>
      </dsp:nvSpPr>
      <dsp:spPr>
        <a:xfrm>
          <a:off x="2844799" y="0"/>
          <a:ext cx="2438400" cy="13546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верить в сотрудника</a:t>
          </a:r>
          <a:endParaRPr lang="ru-RU" sz="2600" kern="1200" dirty="0"/>
        </a:p>
      </dsp:txBody>
      <dsp:txXfrm>
        <a:off x="2884476" y="39677"/>
        <a:ext cx="2359046" cy="1275312"/>
      </dsp:txXfrm>
    </dsp:sp>
    <dsp:sp modelId="{F3B02E0F-619D-470E-82EC-6AEF6F091305}">
      <dsp:nvSpPr>
        <dsp:cNvPr id="0" name=""/>
        <dsp:cNvSpPr/>
      </dsp:nvSpPr>
      <dsp:spPr>
        <a:xfrm rot="5400000">
          <a:off x="3809999" y="1388533"/>
          <a:ext cx="508000" cy="6096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-5400000">
        <a:off x="3881119" y="1439333"/>
        <a:ext cx="365760" cy="355600"/>
      </dsp:txXfrm>
    </dsp:sp>
    <dsp:sp modelId="{CBB9B06D-50D9-4AD2-ADD5-FECA4F87B01A}">
      <dsp:nvSpPr>
        <dsp:cNvPr id="0" name=""/>
        <dsp:cNvSpPr/>
      </dsp:nvSpPr>
      <dsp:spPr>
        <a:xfrm>
          <a:off x="2844799" y="2032000"/>
          <a:ext cx="2438400" cy="1354666"/>
        </a:xfrm>
        <a:prstGeom prst="roundRect">
          <a:avLst>
            <a:gd name="adj" fmla="val 10000"/>
          </a:avLst>
        </a:prstGeom>
        <a:solidFill>
          <a:schemeClr val="accent2">
            <a:hueOff val="-9688523"/>
            <a:satOff val="11169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невербальная информация </a:t>
          </a:r>
          <a:endParaRPr lang="ru-RU" sz="2600" kern="1200" dirty="0"/>
        </a:p>
      </dsp:txBody>
      <dsp:txXfrm>
        <a:off x="2884476" y="2071677"/>
        <a:ext cx="2359046" cy="1275312"/>
      </dsp:txXfrm>
    </dsp:sp>
    <dsp:sp modelId="{0C4E7AD4-FA3A-4ECF-9B1A-BF1AAE376A83}">
      <dsp:nvSpPr>
        <dsp:cNvPr id="0" name=""/>
        <dsp:cNvSpPr/>
      </dsp:nvSpPr>
      <dsp:spPr>
        <a:xfrm rot="5400000">
          <a:off x="3809999" y="3420533"/>
          <a:ext cx="508000" cy="6096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9377047"/>
            <a:satOff val="22338"/>
            <a:lumOff val="745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-5400000">
        <a:off x="3881119" y="3471333"/>
        <a:ext cx="365760" cy="355600"/>
      </dsp:txXfrm>
    </dsp:sp>
    <dsp:sp modelId="{B08E4716-0071-4966-9942-C61554E47681}">
      <dsp:nvSpPr>
        <dsp:cNvPr id="0" name=""/>
        <dsp:cNvSpPr/>
      </dsp:nvSpPr>
      <dsp:spPr>
        <a:xfrm>
          <a:off x="2844799" y="4064000"/>
          <a:ext cx="2438400" cy="1354666"/>
        </a:xfrm>
        <a:prstGeom prst="roundRect">
          <a:avLst>
            <a:gd name="adj" fmla="val 10000"/>
          </a:avLst>
        </a:prstGeom>
        <a:solidFill>
          <a:schemeClr val="accent2">
            <a:hueOff val="-19377047"/>
            <a:satOff val="22338"/>
            <a:lumOff val="745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соответствие ожиданиям</a:t>
          </a:r>
          <a:endParaRPr lang="ru-RU" sz="2600" kern="1200" dirty="0"/>
        </a:p>
      </dsp:txBody>
      <dsp:txXfrm>
        <a:off x="2884476" y="4103677"/>
        <a:ext cx="2359046" cy="12753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0D0C76-7581-4564-8410-5FDF379C127F}">
      <dsp:nvSpPr>
        <dsp:cNvPr id="0" name=""/>
        <dsp:cNvSpPr/>
      </dsp:nvSpPr>
      <dsp:spPr>
        <a:xfrm>
          <a:off x="3095624" y="232"/>
          <a:ext cx="1936750" cy="12588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Поведение (</a:t>
          </a:r>
          <a:r>
            <a:rPr lang="en-US" sz="2400" kern="1200" dirty="0" err="1" smtClean="0"/>
            <a:t>Behaviour</a:t>
          </a:r>
          <a:r>
            <a:rPr lang="en-US" sz="2400" kern="1200" smtClean="0"/>
            <a:t>)</a:t>
          </a:r>
          <a:endParaRPr lang="ru-RU" sz="2400" kern="1200"/>
        </a:p>
      </dsp:txBody>
      <dsp:txXfrm>
        <a:off x="3157078" y="61686"/>
        <a:ext cx="1813842" cy="1135979"/>
      </dsp:txXfrm>
    </dsp:sp>
    <dsp:sp modelId="{A2F42CA1-1096-48D2-99E9-09D0E6DC8C96}">
      <dsp:nvSpPr>
        <dsp:cNvPr id="0" name=""/>
        <dsp:cNvSpPr/>
      </dsp:nvSpPr>
      <dsp:spPr>
        <a:xfrm>
          <a:off x="1984342" y="629676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3315338" y="406915"/>
              </a:moveTo>
              <a:arcTo wR="2079657" hR="2079657" stAng="18387232" swAng="1633569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F036A2-7267-47B9-9953-8FAA6E525381}">
      <dsp:nvSpPr>
        <dsp:cNvPr id="0" name=""/>
        <dsp:cNvSpPr/>
      </dsp:nvSpPr>
      <dsp:spPr>
        <a:xfrm>
          <a:off x="5175282" y="2079889"/>
          <a:ext cx="1936750" cy="12588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Результат (</a:t>
          </a:r>
          <a:r>
            <a:rPr lang="en-US" sz="2400" kern="1200" dirty="0" smtClean="0"/>
            <a:t>Outcome)</a:t>
          </a:r>
          <a:endParaRPr lang="ru-RU" sz="2400" kern="1200" dirty="0"/>
        </a:p>
      </dsp:txBody>
      <dsp:txXfrm>
        <a:off x="5236736" y="2141343"/>
        <a:ext cx="1813842" cy="1135979"/>
      </dsp:txXfrm>
    </dsp:sp>
    <dsp:sp modelId="{82228E4E-BC81-470D-93A4-98293B4DEBA2}">
      <dsp:nvSpPr>
        <dsp:cNvPr id="0" name=""/>
        <dsp:cNvSpPr/>
      </dsp:nvSpPr>
      <dsp:spPr>
        <a:xfrm>
          <a:off x="1984342" y="629676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3943720" y="3001743"/>
              </a:moveTo>
              <a:arcTo wR="2079657" hR="2079657" stAng="1579199" swAng="1633569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60DB1-C8B8-41E3-A919-C514679B5E7C}">
      <dsp:nvSpPr>
        <dsp:cNvPr id="0" name=""/>
        <dsp:cNvSpPr/>
      </dsp:nvSpPr>
      <dsp:spPr>
        <a:xfrm>
          <a:off x="3095625" y="4159546"/>
          <a:ext cx="1936750" cy="12588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Чувства (</a:t>
          </a:r>
          <a:r>
            <a:rPr lang="en-US" sz="2400" kern="1200" dirty="0" smtClean="0"/>
            <a:t>Feelings)</a:t>
          </a:r>
          <a:endParaRPr lang="ru-RU" sz="2400" kern="1200" dirty="0"/>
        </a:p>
      </dsp:txBody>
      <dsp:txXfrm>
        <a:off x="3157079" y="4221000"/>
        <a:ext cx="1813842" cy="1135979"/>
      </dsp:txXfrm>
    </dsp:sp>
    <dsp:sp modelId="{4219A731-B0F6-4FB6-8A64-63EEA9312654}">
      <dsp:nvSpPr>
        <dsp:cNvPr id="0" name=""/>
        <dsp:cNvSpPr/>
      </dsp:nvSpPr>
      <dsp:spPr>
        <a:xfrm>
          <a:off x="1984342" y="629676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843976" y="3752399"/>
              </a:moveTo>
              <a:arcTo wR="2079657" hR="2079657" stAng="7587232" swAng="1633569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E96DAB-56A7-430F-89B2-C6C168F4FECB}">
      <dsp:nvSpPr>
        <dsp:cNvPr id="0" name=""/>
        <dsp:cNvSpPr/>
      </dsp:nvSpPr>
      <dsp:spPr>
        <a:xfrm>
          <a:off x="1015967" y="2079889"/>
          <a:ext cx="1936750" cy="12588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Будущее (</a:t>
          </a:r>
          <a:r>
            <a:rPr lang="en-US" sz="2400" kern="1200" dirty="0" smtClean="0"/>
            <a:t>Future)</a:t>
          </a:r>
          <a:endParaRPr lang="ru-RU" sz="2400" kern="1200" dirty="0"/>
        </a:p>
      </dsp:txBody>
      <dsp:txXfrm>
        <a:off x="1077421" y="2141343"/>
        <a:ext cx="1813842" cy="1135979"/>
      </dsp:txXfrm>
    </dsp:sp>
    <dsp:sp modelId="{4348C0C8-1C64-4607-8A9E-3A6B0A8910CE}">
      <dsp:nvSpPr>
        <dsp:cNvPr id="0" name=""/>
        <dsp:cNvSpPr/>
      </dsp:nvSpPr>
      <dsp:spPr>
        <a:xfrm>
          <a:off x="1984342" y="629676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215594" y="1157570"/>
              </a:moveTo>
              <a:arcTo wR="2079657" hR="2079657" stAng="12379199" swAng="1633569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0F15C-C91E-40FD-9A30-87F9DE32E17D}">
      <dsp:nvSpPr>
        <dsp:cNvPr id="0" name=""/>
        <dsp:cNvSpPr/>
      </dsp:nvSpPr>
      <dsp:spPr>
        <a:xfrm>
          <a:off x="2840611" y="0"/>
          <a:ext cx="7984017" cy="499001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85DCB-6A6B-4FA2-9C6E-7ACE52A7F43F}">
      <dsp:nvSpPr>
        <dsp:cNvPr id="0" name=""/>
        <dsp:cNvSpPr/>
      </dsp:nvSpPr>
      <dsp:spPr>
        <a:xfrm>
          <a:off x="3854581" y="3444105"/>
          <a:ext cx="207584" cy="2075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52091F-DCCA-4A04-B3A2-EC449C414FF4}">
      <dsp:nvSpPr>
        <dsp:cNvPr id="0" name=""/>
        <dsp:cNvSpPr/>
      </dsp:nvSpPr>
      <dsp:spPr>
        <a:xfrm>
          <a:off x="3958373" y="3547897"/>
          <a:ext cx="1860276" cy="1442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995" tIns="0" rIns="0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Standart</a:t>
          </a:r>
          <a:r>
            <a:rPr lang="en-US" sz="2300" kern="1200" dirty="0" smtClean="0"/>
            <a:t> </a:t>
          </a:r>
          <a:r>
            <a:rPr lang="ru-RU" sz="2300" kern="1200" dirty="0" smtClean="0"/>
            <a:t>Стандарт </a:t>
          </a:r>
        </a:p>
      </dsp:txBody>
      <dsp:txXfrm>
        <a:off x="3958373" y="3547897"/>
        <a:ext cx="1860276" cy="1442113"/>
      </dsp:txXfrm>
    </dsp:sp>
    <dsp:sp modelId="{57AAB36D-213D-4364-B3F5-0874B0B377F8}">
      <dsp:nvSpPr>
        <dsp:cNvPr id="0" name=""/>
        <dsp:cNvSpPr/>
      </dsp:nvSpPr>
      <dsp:spPr>
        <a:xfrm>
          <a:off x="5686913" y="2087820"/>
          <a:ext cx="375248" cy="3752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49D1F3-F17A-4339-8BA2-6DA6FA1AE3BB}">
      <dsp:nvSpPr>
        <dsp:cNvPr id="0" name=""/>
        <dsp:cNvSpPr/>
      </dsp:nvSpPr>
      <dsp:spPr>
        <a:xfrm>
          <a:off x="5874537" y="2275445"/>
          <a:ext cx="1916164" cy="2714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37" tIns="0" rIns="0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Observation </a:t>
          </a:r>
          <a:r>
            <a:rPr lang="ru-RU" sz="2300" kern="1200" dirty="0" smtClean="0"/>
            <a:t>Наблюдение </a:t>
          </a:r>
        </a:p>
      </dsp:txBody>
      <dsp:txXfrm>
        <a:off x="5874537" y="2275445"/>
        <a:ext cx="1916164" cy="2714565"/>
      </dsp:txXfrm>
    </dsp:sp>
    <dsp:sp modelId="{DA64210C-F8BC-40DF-81A2-C51B4D3621DE}">
      <dsp:nvSpPr>
        <dsp:cNvPr id="0" name=""/>
        <dsp:cNvSpPr/>
      </dsp:nvSpPr>
      <dsp:spPr>
        <a:xfrm>
          <a:off x="7890502" y="1262472"/>
          <a:ext cx="518961" cy="5189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F07F5-F086-4F46-AB49-AED8F2386AD9}">
      <dsp:nvSpPr>
        <dsp:cNvPr id="0" name=""/>
        <dsp:cNvSpPr/>
      </dsp:nvSpPr>
      <dsp:spPr>
        <a:xfrm>
          <a:off x="8149982" y="1521953"/>
          <a:ext cx="1916164" cy="3468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987" tIns="0" rIns="0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Result </a:t>
          </a:r>
          <a:r>
            <a:rPr lang="ru-RU" sz="2300" kern="1200" dirty="0" smtClean="0"/>
            <a:t>Результат</a:t>
          </a:r>
        </a:p>
      </dsp:txBody>
      <dsp:txXfrm>
        <a:off x="8149982" y="1521953"/>
        <a:ext cx="1916164" cy="34680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16D92-C4AE-4279-A177-18B323F24825}">
      <dsp:nvSpPr>
        <dsp:cNvPr id="0" name=""/>
        <dsp:cNvSpPr/>
      </dsp:nvSpPr>
      <dsp:spPr>
        <a:xfrm>
          <a:off x="3227" y="428321"/>
          <a:ext cx="3932621" cy="15730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Успехи (</a:t>
          </a:r>
          <a:r>
            <a:rPr lang="en-US" sz="2900" kern="1200" dirty="0" smtClean="0"/>
            <a:t>Successes)</a:t>
          </a:r>
          <a:endParaRPr lang="ru-RU" sz="2900" kern="1200" dirty="0"/>
        </a:p>
      </dsp:txBody>
      <dsp:txXfrm>
        <a:off x="789751" y="428321"/>
        <a:ext cx="2359573" cy="1573048"/>
      </dsp:txXfrm>
    </dsp:sp>
    <dsp:sp modelId="{42E2CF41-0350-4274-8500-50CC185D9906}">
      <dsp:nvSpPr>
        <dsp:cNvPr id="0" name=""/>
        <dsp:cNvSpPr/>
      </dsp:nvSpPr>
      <dsp:spPr>
        <a:xfrm>
          <a:off x="3542586" y="428321"/>
          <a:ext cx="3932621" cy="15730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Уроки (</a:t>
          </a:r>
          <a:r>
            <a:rPr lang="en-US" sz="2900" kern="1200" dirty="0" smtClean="0"/>
            <a:t>Learn)</a:t>
          </a:r>
          <a:endParaRPr lang="ru-RU" sz="2900" kern="1200" dirty="0"/>
        </a:p>
      </dsp:txBody>
      <dsp:txXfrm>
        <a:off x="4329110" y="428321"/>
        <a:ext cx="2359573" cy="1573048"/>
      </dsp:txXfrm>
    </dsp:sp>
    <dsp:sp modelId="{5A0C8B59-DB93-47A2-B80A-6957CEEC9094}">
      <dsp:nvSpPr>
        <dsp:cNvPr id="0" name=""/>
        <dsp:cNvSpPr/>
      </dsp:nvSpPr>
      <dsp:spPr>
        <a:xfrm>
          <a:off x="7081945" y="428321"/>
          <a:ext cx="3932621" cy="15730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Change (</a:t>
          </a:r>
          <a:r>
            <a:rPr lang="ru-RU" sz="2900" kern="1200" dirty="0" smtClean="0"/>
            <a:t>Изменения)</a:t>
          </a:r>
          <a:endParaRPr lang="ru-RU" sz="2900" kern="1200" dirty="0"/>
        </a:p>
      </dsp:txBody>
      <dsp:txXfrm>
        <a:off x="7868469" y="428321"/>
        <a:ext cx="2359573" cy="15730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218D41-010A-4224-B37E-089657F30B01}">
      <dsp:nvSpPr>
        <dsp:cNvPr id="0" name=""/>
        <dsp:cNvSpPr/>
      </dsp:nvSpPr>
      <dsp:spPr>
        <a:xfrm>
          <a:off x="901899" y="0"/>
          <a:ext cx="10221530" cy="535456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2A0412-5F77-4A7F-8E84-976F2A0CD6CE}">
      <dsp:nvSpPr>
        <dsp:cNvPr id="0" name=""/>
        <dsp:cNvSpPr/>
      </dsp:nvSpPr>
      <dsp:spPr>
        <a:xfrm>
          <a:off x="12917" y="1606368"/>
          <a:ext cx="3870653" cy="21418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Уровень поведения —сотрудник корректирует свое поведение в соответствии с полученной обратной связью</a:t>
          </a:r>
          <a:endParaRPr lang="ru-RU" sz="2100" kern="1200" dirty="0"/>
        </a:p>
      </dsp:txBody>
      <dsp:txXfrm>
        <a:off x="117472" y="1710923"/>
        <a:ext cx="3661543" cy="1932714"/>
      </dsp:txXfrm>
    </dsp:sp>
    <dsp:sp modelId="{0BB3C23A-03B8-4C5D-B0A9-76813C341623}">
      <dsp:nvSpPr>
        <dsp:cNvPr id="0" name=""/>
        <dsp:cNvSpPr/>
      </dsp:nvSpPr>
      <dsp:spPr>
        <a:xfrm>
          <a:off x="4077338" y="1606368"/>
          <a:ext cx="3870653" cy="21418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Уровень взаимоотношений —сотрудник имеет намерение к изменению отношений с руководителем </a:t>
          </a:r>
          <a:endParaRPr lang="ru-RU" sz="2100" kern="1200" dirty="0"/>
        </a:p>
      </dsp:txBody>
      <dsp:txXfrm>
        <a:off x="4181893" y="1710923"/>
        <a:ext cx="3661543" cy="1932714"/>
      </dsp:txXfrm>
    </dsp:sp>
    <dsp:sp modelId="{BD6BB640-5755-4AB5-B82C-A8C72B7C5321}">
      <dsp:nvSpPr>
        <dsp:cNvPr id="0" name=""/>
        <dsp:cNvSpPr/>
      </dsp:nvSpPr>
      <dsp:spPr>
        <a:xfrm>
          <a:off x="8141759" y="1606368"/>
          <a:ext cx="3870653" cy="21418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Уровень личного отношения к ОС —сотрудник изменяет отношение к себе в соответствии с полученной обратной связью</a:t>
          </a:r>
          <a:endParaRPr lang="ru-RU" sz="2100" kern="1200" dirty="0"/>
        </a:p>
      </dsp:txBody>
      <dsp:txXfrm>
        <a:off x="8246314" y="1710923"/>
        <a:ext cx="3661543" cy="1932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209" y="327540"/>
            <a:ext cx="10110652" cy="1646302"/>
          </a:xfrm>
        </p:spPr>
        <p:txBody>
          <a:bodyPr/>
          <a:lstStyle/>
          <a:p>
            <a:pPr algn="ctr"/>
            <a:r>
              <a:rPr lang="ru-RU" sz="4800" dirty="0"/>
              <a:t>ТЕМА </a:t>
            </a:r>
            <a:r>
              <a:rPr lang="ru-RU" sz="4800" dirty="0" smtClean="0"/>
              <a:t>8. </a:t>
            </a:r>
            <a:r>
              <a:rPr lang="ru-RU" sz="4800" dirty="0"/>
              <a:t>ОБРАТНАЯ СВЯЗЬ В КОМАНДНОЙ КОММУНИКАЦИИ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8245" y="2104467"/>
            <a:ext cx="8695024" cy="4074264"/>
          </a:xfrm>
        </p:spPr>
        <p:txBody>
          <a:bodyPr>
            <a:noAutofit/>
          </a:bodyPr>
          <a:lstStyle/>
          <a:p>
            <a:pPr algn="l"/>
            <a:r>
              <a:rPr lang="ru-RU" sz="3200" dirty="0"/>
              <a:t>План:</a:t>
            </a:r>
          </a:p>
          <a:p>
            <a:pPr algn="l"/>
            <a:r>
              <a:rPr lang="ru-RU" sz="3200" dirty="0"/>
              <a:t>1. Обратная связь, как инструмент контроля, информирования и развития</a:t>
            </a:r>
          </a:p>
          <a:p>
            <a:pPr algn="l"/>
            <a:r>
              <a:rPr lang="ru-RU" sz="3200" dirty="0"/>
              <a:t>2. Характеристики эффективной развивающей обратной связи</a:t>
            </a:r>
          </a:p>
          <a:p>
            <a:pPr algn="l"/>
            <a:r>
              <a:rPr lang="ru-RU" sz="3200" dirty="0"/>
              <a:t>3. Обратная связь по принципу «Я - высказывание</a:t>
            </a:r>
            <a:r>
              <a:rPr lang="ru-RU" sz="3200" dirty="0" smtClean="0"/>
              <a:t>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00353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62940" y="174561"/>
            <a:ext cx="78198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Таблица 1 - Высокоэффективная обратная связь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682598"/>
              </p:ext>
            </p:extLst>
          </p:nvPr>
        </p:nvGraphicFramePr>
        <p:xfrm>
          <a:off x="390480" y="778106"/>
          <a:ext cx="11248526" cy="56490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24263">
                  <a:extLst>
                    <a:ext uri="{9D8B030D-6E8A-4147-A177-3AD203B41FA5}">
                      <a16:colId xmlns:a16="http://schemas.microsoft.com/office/drawing/2014/main" val="1064776716"/>
                    </a:ext>
                  </a:extLst>
                </a:gridCol>
                <a:gridCol w="5624263">
                  <a:extLst>
                    <a:ext uri="{9D8B030D-6E8A-4147-A177-3AD203B41FA5}">
                      <a16:colId xmlns:a16="http://schemas.microsoft.com/office/drawing/2014/main" val="3620437814"/>
                    </a:ext>
                  </a:extLst>
                </a:gridCol>
              </a:tblGrid>
              <a:tr h="4312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Эффективно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Неэффективно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5923151"/>
                  </a:ext>
                </a:extLst>
              </a:tr>
              <a:tr h="4312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Направлять внимание на поведение сотрудника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Направлять внимание на личность сотрудника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0636314"/>
                  </a:ext>
                </a:extLst>
              </a:tr>
              <a:tr h="4312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Опираться на объективные данные/наблюдения/факты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Опираться на рассуждения/предположения/эмоции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1494990"/>
                  </a:ext>
                </a:extLst>
              </a:tr>
              <a:tr h="4312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Анализировать событие/действие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Оценивать событие/действие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2027832"/>
                  </a:ext>
                </a:extLst>
              </a:tr>
              <a:tr h="4312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Обмениваться идеями/совместное творчество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Давать советы/указания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9686775"/>
                  </a:ext>
                </a:extLst>
              </a:tr>
              <a:tr h="4312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Конкретно и понятно выражать свои мысли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Обобщать свои мысли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596390"/>
                  </a:ext>
                </a:extLst>
              </a:tr>
              <a:tr h="6574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Быстрая реакция на событие/действие. Быстро проявлять свое отношение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Затягивать проявление своего отношения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2276651"/>
                  </a:ext>
                </a:extLst>
              </a:tr>
              <a:tr h="67926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Решать задачи, на которые можно реально влиять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Стремиться решать задачи, на которые повлиять невозможно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2402044"/>
                  </a:ext>
                </a:extLst>
              </a:tr>
              <a:tr h="6792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Метод «кнута и пряника»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Применять метод либо только хвальбы, либо только критики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8946164"/>
                  </a:ext>
                </a:extLst>
              </a:tr>
              <a:tr h="4312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Верить в улучшение ситуации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Не верить в улучшение ситуации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898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5198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3211"/>
            <a:ext cx="9392194" cy="696686"/>
          </a:xfrm>
        </p:spPr>
        <p:txBody>
          <a:bodyPr>
            <a:normAutofit/>
          </a:bodyPr>
          <a:lstStyle/>
          <a:p>
            <a:r>
              <a:rPr lang="ru-RU" sz="2800" b="1" i="1" dirty="0"/>
              <a:t>Как измерить результативность обратной связи?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007" y="809898"/>
            <a:ext cx="9577009" cy="1280160"/>
          </a:xfrm>
        </p:spPr>
        <p:txBody>
          <a:bodyPr>
            <a:normAutofit/>
          </a:bodyPr>
          <a:lstStyle/>
          <a:p>
            <a:r>
              <a:rPr lang="ru-RU" sz="2400" b="1" i="1" u="sng" dirty="0"/>
              <a:t>эффективная обратная связь </a:t>
            </a:r>
            <a:r>
              <a:rPr lang="ru-RU" sz="2400" i="1" dirty="0"/>
              <a:t>— это такая обратная связь, за которой следует соответствующее изменение поведения (</a:t>
            </a:r>
            <a:r>
              <a:rPr lang="ru-RU" sz="2400" i="1" dirty="0" err="1"/>
              <a:t>Джуэлл</a:t>
            </a:r>
            <a:r>
              <a:rPr lang="ru-RU" sz="2400" i="1" dirty="0"/>
              <a:t>, 2001)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02411" y="1998618"/>
            <a:ext cx="6801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</a:rPr>
              <a:t>три уровня эффективности обратной связи: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80725261"/>
              </p:ext>
            </p:extLst>
          </p:nvPr>
        </p:nvGraphicFramePr>
        <p:xfrm>
          <a:off x="57813" y="1320558"/>
          <a:ext cx="12025330" cy="535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2951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3211"/>
            <a:ext cx="9392194" cy="696686"/>
          </a:xfrm>
        </p:spPr>
        <p:txBody>
          <a:bodyPr>
            <a:normAutofit/>
          </a:bodyPr>
          <a:lstStyle/>
          <a:p>
            <a:r>
              <a:rPr lang="ru-RU" sz="2800" b="1" i="1" dirty="0"/>
              <a:t>А как принимать обратную связь?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007" y="809898"/>
            <a:ext cx="9577009" cy="1280160"/>
          </a:xfrm>
        </p:spPr>
        <p:txBody>
          <a:bodyPr>
            <a:noAutofit/>
          </a:bodyPr>
          <a:lstStyle/>
          <a:p>
            <a:r>
              <a:rPr lang="ru-RU" sz="2400" dirty="0"/>
              <a:t>Во-первых, </a:t>
            </a:r>
            <a:r>
              <a:rPr lang="ru-RU" sz="2400" dirty="0" smtClean="0"/>
              <a:t>прежде </a:t>
            </a:r>
            <a:r>
              <a:rPr lang="ru-RU" sz="2400" dirty="0"/>
              <a:t>всего важно понимать механизм действия обратной связи.</a:t>
            </a:r>
          </a:p>
          <a:p>
            <a:r>
              <a:rPr lang="ru-RU" sz="2400" dirty="0"/>
              <a:t>Во-вторых, внимательно слушать обратную связь. Что делать не надо — возражать/перебивать.</a:t>
            </a:r>
          </a:p>
          <a:p>
            <a:r>
              <a:rPr lang="ru-RU" sz="2400" dirty="0"/>
              <a:t>В-третьих, задавать уточняющие вопросы, собирать </a:t>
            </a:r>
            <a:r>
              <a:rPr lang="ru-RU" sz="2400" dirty="0" err="1"/>
              <a:t>объективку</a:t>
            </a:r>
            <a:r>
              <a:rPr lang="ru-RU" sz="2400" dirty="0"/>
              <a:t>. Что делать не надо — искать скрытый смысл.</a:t>
            </a:r>
          </a:p>
          <a:p>
            <a:r>
              <a:rPr lang="ru-RU" sz="2400" dirty="0"/>
              <a:t>В-четвертых, признавать объективные данные. Что делать не надо — игнорировать </a:t>
            </a:r>
            <a:r>
              <a:rPr lang="ru-RU" sz="2400" dirty="0" err="1"/>
              <a:t>объективку</a:t>
            </a:r>
            <a:r>
              <a:rPr lang="ru-RU" sz="2400" dirty="0"/>
              <a:t>.</a:t>
            </a:r>
          </a:p>
          <a:p>
            <a:r>
              <a:rPr lang="ru-RU" sz="2400" dirty="0"/>
              <a:t>В-пятых, включаться в обсуждение. Что делать не надо — отказываться отвечать, уклоняться от обсуждения. </a:t>
            </a:r>
          </a:p>
          <a:p>
            <a:r>
              <a:rPr lang="ru-RU" sz="2400" dirty="0"/>
              <a:t>В-шестых, принимать информацию </a:t>
            </a:r>
            <a:r>
              <a:rPr lang="ru-RU" sz="2400" dirty="0" err="1"/>
              <a:t>безоценочно</a:t>
            </a:r>
            <a:r>
              <a:rPr lang="ru-RU" sz="2400" dirty="0"/>
              <a:t>. Что делать не надо — защищаться.</a:t>
            </a:r>
          </a:p>
        </p:txBody>
      </p:sp>
    </p:spTree>
    <p:extLst>
      <p:ext uri="{BB962C8B-B14F-4D97-AF65-F5344CB8AC3E}">
        <p14:creationId xmlns:p14="http://schemas.microsoft.com/office/powerpoint/2010/main" val="2141245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76" y="716163"/>
            <a:ext cx="11022232" cy="497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5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2. Характеристики эффективной развивающей обратной связи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416" t="9180" r="4829" b="15039"/>
          <a:stretch/>
        </p:blipFill>
        <p:spPr>
          <a:xfrm>
            <a:off x="378822" y="1110342"/>
            <a:ext cx="8739052" cy="546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87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02" y="217086"/>
            <a:ext cx="8631320" cy="650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9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134" y="113211"/>
            <a:ext cx="8596668" cy="605246"/>
          </a:xfrm>
        </p:spPr>
        <p:txBody>
          <a:bodyPr>
            <a:normAutofit fontScale="90000"/>
          </a:bodyPr>
          <a:lstStyle/>
          <a:p>
            <a:r>
              <a:rPr lang="ru-RU" dirty="0"/>
              <a:t>ПРАВИЛА ОБРАТНОЙ СВЯЗИ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331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1. Обратная связь, как инструмент контроля, информирования и </a:t>
            </a:r>
            <a:r>
              <a:rPr lang="ru-RU" b="1" dirty="0" smtClean="0"/>
              <a:t>развития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265" y="1631477"/>
            <a:ext cx="4743752" cy="1105125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Обратная связь </a:t>
            </a:r>
            <a:r>
              <a:rPr lang="ru-RU" sz="2400" dirty="0"/>
              <a:t>– это инструмент управления персоналом и повышения эффективности бизнес-процессов, который должен учитываться в каждом аспекте любой организации.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223" y="2736602"/>
            <a:ext cx="6326777" cy="412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43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90" y="387797"/>
            <a:ext cx="8995342" cy="592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12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753" b="13890"/>
          <a:stretch/>
        </p:blipFill>
        <p:spPr>
          <a:xfrm>
            <a:off x="240098" y="613954"/>
            <a:ext cx="9251747" cy="501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82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5399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/>
              <a:t>Техники обратной связи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37188847"/>
              </p:ext>
            </p:extLst>
          </p:nvPr>
        </p:nvGraphicFramePr>
        <p:xfrm>
          <a:off x="741368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41368" y="684116"/>
            <a:ext cx="4895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chemeClr val="bg1">
                    <a:lumMod val="50000"/>
                  </a:schemeClr>
                </a:solidFill>
              </a:rPr>
              <a:t>1. Техника </a:t>
            </a:r>
            <a:r>
              <a:rPr lang="ru-RU" sz="2400" b="1" u="sng" dirty="0">
                <a:solidFill>
                  <a:schemeClr val="bg1">
                    <a:lumMod val="50000"/>
                  </a:schemeClr>
                </a:solidFill>
              </a:rPr>
              <a:t>«Разумный диалог»</a:t>
            </a:r>
          </a:p>
        </p:txBody>
      </p:sp>
    </p:spTree>
    <p:extLst>
      <p:ext uri="{BB962C8B-B14F-4D97-AF65-F5344CB8AC3E}">
        <p14:creationId xmlns:p14="http://schemas.microsoft.com/office/powerpoint/2010/main" val="504275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7599" y="252940"/>
            <a:ext cx="3746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chemeClr val="bg1">
                    <a:lumMod val="50000"/>
                  </a:schemeClr>
                </a:solidFill>
              </a:rPr>
              <a:t>2. Модель </a:t>
            </a:r>
            <a:r>
              <a:rPr lang="ru-RU" sz="2400" b="1" u="sng" dirty="0">
                <a:solidFill>
                  <a:schemeClr val="bg1">
                    <a:lumMod val="50000"/>
                  </a:schemeClr>
                </a:solidFill>
              </a:rPr>
              <a:t>«Бутерброд»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71405" y="252940"/>
            <a:ext cx="6932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Важно!</a:t>
            </a:r>
            <a:r>
              <a:rPr lang="ru-RU" sz="2400" i="1" dirty="0" smtClean="0"/>
              <a:t> - изменения </a:t>
            </a:r>
            <a:r>
              <a:rPr lang="ru-RU" sz="2400" i="1" dirty="0"/>
              <a:t>в действиях сотрудников происходят только в одном случае, если вы как руководитель верите в то, что у данного сотрудника все получится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294814952"/>
              </p:ext>
            </p:extLst>
          </p:nvPr>
        </p:nvGraphicFramePr>
        <p:xfrm>
          <a:off x="3609668" y="1037770"/>
          <a:ext cx="8582332" cy="5820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651882930"/>
              </p:ext>
            </p:extLst>
          </p:nvPr>
        </p:nvGraphicFramePr>
        <p:xfrm>
          <a:off x="-1953132" y="82416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99641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5463" y="226814"/>
            <a:ext cx="575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chemeClr val="bg1">
                    <a:lumMod val="50000"/>
                  </a:schemeClr>
                </a:solidFill>
              </a:rPr>
              <a:t>3. Экспресс-метод </a:t>
            </a:r>
            <a:r>
              <a:rPr lang="ru-RU" sz="2400" b="1" u="sng" dirty="0">
                <a:solidFill>
                  <a:schemeClr val="bg1">
                    <a:lumMod val="50000"/>
                  </a:schemeClr>
                </a:solidFill>
              </a:rPr>
              <a:t>— Модель </a:t>
            </a:r>
            <a:r>
              <a:rPr lang="en-US" sz="2400" b="1" u="sng" dirty="0">
                <a:solidFill>
                  <a:schemeClr val="bg1">
                    <a:lumMod val="50000"/>
                  </a:schemeClr>
                </a:solidFill>
              </a:rPr>
              <a:t>B.O.F.F.</a:t>
            </a:r>
            <a:endParaRPr lang="ru-RU" sz="2400" b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94518178"/>
              </p:ext>
            </p:extLst>
          </p:nvPr>
        </p:nvGraphicFramePr>
        <p:xfrm>
          <a:off x="-698137" y="83723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574970" y="267211"/>
            <a:ext cx="549511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i="1" dirty="0"/>
              <a:t>Поведение</a:t>
            </a:r>
            <a:r>
              <a:rPr lang="ru-RU" sz="2400" dirty="0"/>
              <a:t> (действия) — отмечаем только факты (событие, действие, данные и т.д.).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i="1" dirty="0"/>
              <a:t>Результат</a:t>
            </a:r>
            <a:r>
              <a:rPr lang="ru-RU" sz="2400" dirty="0"/>
              <a:t> (эффект этих действий) — перечисляем последствия, которые произошли или могли бы произойти в результате этих действий.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i="1" dirty="0"/>
              <a:t>Чувства</a:t>
            </a:r>
            <a:r>
              <a:rPr lang="ru-RU" sz="2400" dirty="0"/>
              <a:t> — описываем только свои чувства, эмоции, которые были вашей реакцией на эти действия.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i="1" dirty="0"/>
              <a:t>Установка на будущее </a:t>
            </a:r>
            <a:r>
              <a:rPr lang="ru-RU" sz="2400" dirty="0"/>
              <a:t>— обсудите конкретные шаги, который сотрудник готов предпринять, чтобы такие действия не повторялись.</a:t>
            </a:r>
          </a:p>
        </p:txBody>
      </p:sp>
    </p:spTree>
    <p:extLst>
      <p:ext uri="{BB962C8B-B14F-4D97-AF65-F5344CB8AC3E}">
        <p14:creationId xmlns:p14="http://schemas.microsoft.com/office/powerpoint/2010/main" val="2510051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4268" y="279066"/>
            <a:ext cx="2600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chemeClr val="bg1">
                    <a:lumMod val="50000"/>
                  </a:schemeClr>
                </a:solidFill>
              </a:rPr>
              <a:t>4. Модель </a:t>
            </a:r>
            <a:r>
              <a:rPr lang="en-US" sz="2400" b="1" u="sng" dirty="0">
                <a:solidFill>
                  <a:schemeClr val="bg1">
                    <a:lumMod val="50000"/>
                  </a:schemeClr>
                </a:solidFill>
              </a:rPr>
              <a:t>S.O.I.</a:t>
            </a:r>
            <a:endParaRPr lang="ru-RU" sz="2400" b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06665987"/>
              </p:ext>
            </p:extLst>
          </p:nvPr>
        </p:nvGraphicFramePr>
        <p:xfrm>
          <a:off x="-1634349" y="1658983"/>
          <a:ext cx="13665240" cy="4990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64268" y="877278"/>
            <a:ext cx="103472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Наиболее целесообразно использовать в ситуациях, когда сотрудник совершил какое-либо нарушение, нарушил корпоративные правила или стандарты</a:t>
            </a:r>
          </a:p>
        </p:txBody>
      </p:sp>
    </p:spTree>
    <p:extLst>
      <p:ext uri="{BB962C8B-B14F-4D97-AF65-F5344CB8AC3E}">
        <p14:creationId xmlns:p14="http://schemas.microsoft.com/office/powerpoint/2010/main" val="155141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7138" y="331316"/>
            <a:ext cx="23150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chemeClr val="bg1">
                    <a:lumMod val="50000"/>
                  </a:schemeClr>
                </a:solidFill>
              </a:rPr>
              <a:t>5. Модель </a:t>
            </a:r>
            <a:r>
              <a:rPr lang="en-US" sz="2400" b="1" u="sng" dirty="0">
                <a:solidFill>
                  <a:schemeClr val="bg1">
                    <a:lumMod val="50000"/>
                  </a:schemeClr>
                </a:solidFill>
              </a:rPr>
              <a:t>SLC</a:t>
            </a:r>
            <a:endParaRPr lang="ru-RU" sz="2400" b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78802737"/>
              </p:ext>
            </p:extLst>
          </p:nvPr>
        </p:nvGraphicFramePr>
        <p:xfrm>
          <a:off x="268514" y="792981"/>
          <a:ext cx="11017795" cy="2429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61999" y="3586481"/>
            <a:ext cx="89175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Данная модель обратной связи эффективно работает в групповых действиях — проектные работы, подведение промежуточных результатов деятельности команды или итоговых работах коллектива</a:t>
            </a:r>
          </a:p>
        </p:txBody>
      </p:sp>
    </p:spTree>
    <p:extLst>
      <p:ext uri="{BB962C8B-B14F-4D97-AF65-F5344CB8AC3E}">
        <p14:creationId xmlns:p14="http://schemas.microsoft.com/office/powerpoint/2010/main" val="1751554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364</TotalTime>
  <Words>593</Words>
  <Application>Microsoft Office PowerPoint</Application>
  <PresentationFormat>Широкоэкранный</PresentationFormat>
  <Paragraphs>76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Times New Roman</vt:lpstr>
      <vt:lpstr>Trebuchet MS</vt:lpstr>
      <vt:lpstr>Wingdings</vt:lpstr>
      <vt:lpstr>Wingdings 3</vt:lpstr>
      <vt:lpstr>Аспект</vt:lpstr>
      <vt:lpstr>ТЕМА 8. ОБРАТНАЯ СВЯЗЬ В КОМАНДНОЙ КОММУНИКАЦИИ</vt:lpstr>
      <vt:lpstr>1. Обратная связь, как инструмент контроля, информирования и развития</vt:lpstr>
      <vt:lpstr>Презентация PowerPoint</vt:lpstr>
      <vt:lpstr>Презентация PowerPoint</vt:lpstr>
      <vt:lpstr>Техники обратной связи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измерить результативность обратной связи?</vt:lpstr>
      <vt:lpstr>А как принимать обратную связь?</vt:lpstr>
      <vt:lpstr>Презентация PowerPoint</vt:lpstr>
      <vt:lpstr>2. Характеристики эффективной развивающей обратной связи</vt:lpstr>
      <vt:lpstr>Презентация PowerPoint</vt:lpstr>
      <vt:lpstr>ПРАВИЛА ОБРАТНОЙ СВЯЗИ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7. ОБРАТНАЯ СВЯЗЬ В КОМАНДНОЙ КОММУНИКАЦИИ</dc:title>
  <dc:creator>Ольга</dc:creator>
  <cp:lastModifiedBy>Олька</cp:lastModifiedBy>
  <cp:revision>9</cp:revision>
  <dcterms:created xsi:type="dcterms:W3CDTF">2019-05-10T10:55:21Z</dcterms:created>
  <dcterms:modified xsi:type="dcterms:W3CDTF">2021-11-25T08:57:53Z</dcterms:modified>
</cp:coreProperties>
</file>